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CE7B-61FB-42DA-A5DB-13EBC84B80F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B6A9-ECB7-4EC5-9277-56130565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CE7B-61FB-42DA-A5DB-13EBC84B80F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B6A9-ECB7-4EC5-9277-56130565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CE7B-61FB-42DA-A5DB-13EBC84B80F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B6A9-ECB7-4EC5-9277-56130565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CE7B-61FB-42DA-A5DB-13EBC84B80F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B6A9-ECB7-4EC5-9277-56130565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CE7B-61FB-42DA-A5DB-13EBC84B80F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B6A9-ECB7-4EC5-9277-56130565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CE7B-61FB-42DA-A5DB-13EBC84B80F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B6A9-ECB7-4EC5-9277-56130565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CE7B-61FB-42DA-A5DB-13EBC84B80F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B6A9-ECB7-4EC5-9277-56130565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CE7B-61FB-42DA-A5DB-13EBC84B80F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B6A9-ECB7-4EC5-9277-56130565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CE7B-61FB-42DA-A5DB-13EBC84B80F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B6A9-ECB7-4EC5-9277-56130565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CE7B-61FB-42DA-A5DB-13EBC84B80F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FB6A9-ECB7-4EC5-9277-56130565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CE7B-61FB-42DA-A5DB-13EBC84B80F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A3FB6A9-ECB7-4EC5-9277-56130565F3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BFCE7B-61FB-42DA-A5DB-13EBC84B80F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3FB6A9-ECB7-4EC5-9277-56130565F3F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5xQpx7PoX8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Johannes Gutenberg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Jasmine Polson</a:t>
            </a:r>
          </a:p>
          <a:p>
            <a:r>
              <a:rPr lang="en-US" dirty="0" smtClean="0"/>
              <a:t>Amanda Nusbaum</a:t>
            </a:r>
          </a:p>
        </p:txBody>
      </p:sp>
      <p:pic>
        <p:nvPicPr>
          <p:cNvPr id="22530" name="Picture 2" descr="http://upload.wikimedia.org/wikipedia/commons/thumb/3/33/Gutenberg.jpg/220px-Gutenbe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733800"/>
            <a:ext cx="2214394" cy="2838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Born 1398</a:t>
            </a:r>
          </a:p>
          <a:p>
            <a:r>
              <a:rPr lang="en-US" dirty="0" smtClean="0"/>
              <a:t>Died February 3, 1468</a:t>
            </a:r>
          </a:p>
          <a:p>
            <a:r>
              <a:rPr lang="en-US" dirty="0" smtClean="0"/>
              <a:t>Born in the German city of Mainz</a:t>
            </a:r>
          </a:p>
          <a:p>
            <a:r>
              <a:rPr lang="en-US" dirty="0" smtClean="0"/>
              <a:t>Most of early life was a mystery</a:t>
            </a:r>
          </a:p>
          <a:p>
            <a:r>
              <a:rPr lang="en-US" dirty="0" smtClean="0"/>
              <a:t>Famous for the invention of the printing press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9218" name="Picture 2" descr="http://t3.gstatic.com/images?q=tbn:ANd9GcTMi0Ft-lsLFxVhzt4wsbEtWgjrRdQntoSxhLFeyVb9ag8elpmaSJ0BYRB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752600"/>
            <a:ext cx="2085975" cy="219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Famous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Printing Press</a:t>
            </a:r>
          </a:p>
          <a:p>
            <a:pPr lvl="1"/>
            <a:r>
              <a:rPr lang="en-US" dirty="0" smtClean="0"/>
              <a:t>Invented in the late 1440’s</a:t>
            </a:r>
          </a:p>
          <a:p>
            <a:pPr lvl="1"/>
            <a:r>
              <a:rPr lang="en-US" dirty="0" smtClean="0"/>
              <a:t>Led Europe out of the dark ages</a:t>
            </a:r>
          </a:p>
          <a:p>
            <a:pPr lvl="1"/>
            <a:r>
              <a:rPr lang="en-US" dirty="0" smtClean="0"/>
              <a:t>Led to the Renaissance</a:t>
            </a:r>
          </a:p>
          <a:p>
            <a:r>
              <a:rPr lang="en-US" dirty="0" smtClean="0"/>
              <a:t>Mechanical Machine making printing books and newspapers fasters and more efficient.</a:t>
            </a:r>
          </a:p>
          <a:p>
            <a:endParaRPr lang="en-US" dirty="0" smtClean="0"/>
          </a:p>
        </p:txBody>
      </p:sp>
      <p:pic>
        <p:nvPicPr>
          <p:cNvPr id="3074" name="Picture 2" descr="http://upload.wikimedia.org/wikipedia/commons/4/4a/DBPB_1961_201_Johannes_Gutenbe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648200"/>
            <a:ext cx="1746626" cy="2057400"/>
          </a:xfrm>
          <a:prstGeom prst="rect">
            <a:avLst/>
          </a:prstGeom>
          <a:noFill/>
        </p:spPr>
      </p:pic>
      <p:pic>
        <p:nvPicPr>
          <p:cNvPr id="3076" name="Picture 4" descr="http://t1.gstatic.com/images?q=tbn:ANd9GcQhqZEfwR8-4P6Y8glXYMKvL32pGwcaesn9WpFsvwnwHeMpUac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990600"/>
            <a:ext cx="2362200" cy="2345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Gutenberg Bible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Gutenberg bible, 1</a:t>
            </a:r>
            <a:r>
              <a:rPr lang="en-US" baseline="30000" dirty="0" smtClean="0"/>
              <a:t>st</a:t>
            </a:r>
            <a:r>
              <a:rPr lang="en-US" dirty="0" smtClean="0"/>
              <a:t> major book produced on a printing press anywhere in the world.</a:t>
            </a:r>
          </a:p>
          <a:p>
            <a:r>
              <a:rPr lang="en-US" dirty="0" smtClean="0"/>
              <a:t>It marked the start of the Gutenberg revolution.</a:t>
            </a:r>
          </a:p>
          <a:p>
            <a:endParaRPr lang="en-US" dirty="0"/>
          </a:p>
        </p:txBody>
      </p:sp>
      <p:pic>
        <p:nvPicPr>
          <p:cNvPr id="2050" name="Picture 2" descr="http://upload.wikimedia.org/wikipedia/commons/thumb/b/b0/Gutenberg_Bible.jpg/260px-Gutenberg_Bib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2823" y="4343400"/>
            <a:ext cx="3264477" cy="2209800"/>
          </a:xfrm>
          <a:prstGeom prst="rect">
            <a:avLst/>
          </a:prstGeom>
          <a:noFill/>
        </p:spPr>
      </p:pic>
      <p:sp>
        <p:nvSpPr>
          <p:cNvPr id="2052" name="AutoShape 4" descr="data:image/jpeg;base64,/9j/4AAQSkZJRgABAQAAAQABAAD/2wCEAAkGBhQRERUUEhQUFRUWGBwYGBUVFhYZFxocHhsdHRkeFxobHiYfFxkjGRgZHzshJSkpLCwsGB4xNTAqNSctLioBCQoKBQUFDQUFDSkYEhgpKSkpKSkpKSkpKSkpKSkpKSkpKSkpKSkpKSkpKSkpKSkpKSkpKSkpKSkpKSkpKSkpKf/AABEIAPEA0QMBIgACEQEDEQH/xAAcAAACAwEBAQEAAAAAAAAAAAAABgQFBwMCAQj/xABLEAACAgEDAwMBBgEHBRABBQABAgMREgAEIQUiMQYTQTIHFCNCUWFxFSQzUoGR0RaTscHwFyU0NUNTVFVicnOSobPS04JjlaOy1P/EABQBAQAAAAAAAAAAAAAAAAAAAAD/xAAUEQEAAAAAAAAAAAAAAAAAAAAA/9oADAMBAAIRAxEAPwDcNGjRoDRo0aA0aNGgNGvmWgt/H/10H3RrwZR869K16D7o0aNBw3u+jhRpJXVEUWzMQAB+5P8Atzqq6B622e+Zl206yMgBYBXBAJoHuUWL/TUT7RYi2zxoEGWG7ZFFCVW/PYP0gVTWSOPkZj9h611LcAmiIWUCyTSzKKBI8CgP7fjQbro0aNAaNGlvrP2ibHaStDPOFkUAlBHKxpvH0Ib4540DJr5jpOb7W+nAi5ZACayO33AFgWR/R3dUeB4I15n+1/pqFQZpKYZZfd9wFC1YYkoLUj5F6B00a57edXVXU2rAEH9QRYP92umgNGjRoDRo0aA0aNGgNGjRoDRo0aA0aNeXatBnH2zdQkhXaFJJY0aVxII5HTMCO6OBDEcHx40gvsAjrHuWJlyUj+cSMjgqH7bbuUNSYmr9z6vnVp639TTbndSRt3baHczQ4wqvvqFhCyMLYWaMgBNDg1ZA15g/CnR1SF4kMZdIjGsjOSPbsMQtgrVtQALDm9AreslWF4mCqiPmwVrU0SnDV3Gh282DZNkHW7+gd4q9L2ebqD7Ed5OPOI8knzrMtq7ru5JAZBjttvGMlkd2VkKGQYcxkiIHizdDmteep+jttOkmMsKPHGxIMkjqMCCxe4ktkUqC7Mcie5Tw2g2pusQjzNED+8if468P1/bjzPCP4yx/46/PqfZ2shhCx+2zqocSFaQtGCGdC4kRrJcJk+QU8L9OvO09O7eIo0sMLxlvdVpGKs8cbYOsagr7uassw7QQFZTkTeg2P1t1eB9ugEsLgzISA6MaFsaADljx4Cm/HzpG+yvqaN1PeTOVjUQqoZ5O0AsKC5BcVIXIChQx/iaUbPbxj3ljji3CSI8pUwosXttK+ESFSsTM0ASjZ7FNsJGJsx6ftGrbChEZY5U2cVM9lfmE8NCg3ASuDIy/CroNg/yh23/SIP8AOx//AC18b1HtgaO4g/zsf/y1mG79L7Z2lqHbBS0KIWgUJi8bEklFjc2aXIFa7TxydQ/8n9uk0SrEvc4u4EcFFHubrKOTJlI/DjERBKKFoW9kNYb1Ptf+k7f/AD0f+OsX9WJ946zuHj/FRTGA6EMi1tgc2PK4qSSRYvAi71ddR9N7eEDL7qjPIVaT3UggCLi5VYom5agvFgg95846SukbwbYTMlPKZWVTFIaKH6SCSUrliW5YYkkjg6Bm61C0rpFt7SRHmG3IPtqUkClXB/ZJYmzBACwtQJNLUequmBFihgX3FEzRqEWUnB4IiGATuYBCD+pAAPIOr3dICTK8BMsaMfyZHDMsim6MIjla3HBJUEULEffM1bt3OLKm8Kh2ZSrezGo9sUSF9orioYABwart0Gs+kt0rbOAIwb240jb4KuqAMrKeVYGuDq60i/Y8P97rpuZ5e57zbvq5CeSwrG78KLrwHoaA0aNGgNGjRoDRo0aA0aNGgNGjRoDXlxr1o0GHfaV6Vm2jSzF43i3G6Yog9wODKhZ1IFJTe1WX6XdhiNQOmdWoMVKyF8nz7o6FNRJBUExziIE+FAfzzp++2mUrs4iCAfvAAtSwNwTAggc1iT451l8JCqn9LENuTErqGJ7TMfbUqKN0zZDyxH9W9BO6718RYywt7aybaIXnuGJmDSsyZwyJRGVHMHxfzqw6F0vqu7gingh2pgYl0TcO84sGrAndzH3L+UrwPHJ0nep9s3th2Hf7wVhX0kbdCyheMURy4r8t/udbj9jsmXRtr449xeP2mkH+q9Ap9S9Odf3MjPIuxAZMMMiUCnzxR7v3/u1GX0B1vNTexWgRa+K4FHtvgAUR4xBHOtp0aDDPVEXVthB725fYlL9u1iDu2SsaOS8r2gEH445FjVR6U6l1HfzrDt32txxZh5IYwaVkH1hWLuHC936g+dah9rO0l+7JPt3CyRkxBTXcJ2SNsWJAjkxNBzwFL+OCEn7KN4ZuubtnSKJvZKmOIDBfbeNAEPOYAVbPFmzoLZPQfWFDMJOm581cC5Akc4N7XYD4rxWvSeiuttmWn2Cs4CsxhXNwAKzdYgWHHg61jRoMrh9Edbiox7vZhqot7YBq2NL+D2Du+P3/AF4UJdjLDudzFunT3xIjSSbcBV71ixsBLVKsMVUnuv55/QesH9d7QHrW5BcozjbYFF/E8LWDZLiQyDm/H8NBLm3wcK+WCFI2AkBUkKZXfNSLcsq0ABZDO1+NU3q2Zwhl2sgSpGzWj7sQn2wZ0bHJI17HUoAKeuBqVti0aQBkZyPxGRbZHDIhzPC4qwKAZV3ZECjlqp9ZYrCQgChfuxIQFcT/AD3IgWStmmolvq+RoNv+zvpabfpu2SMEAxrIbbLucZtz+mTHj40x6pPREOHTtopINQR8jxygP+vV3oDRo0aA0aNGgNGjRoDRo0aA0aNGgNGjRoM6+2mbDbbZuCBu0ysD6fZnDDkjytjyOSNZ0uxkjRoJZlRyCC5Mj0XvMiQsCrUVbEqCciVJtr0z7aoQem5UCUniYX4sth4sX9f66zLfypLiobuG57G4MgxTbxLIVAJoxpnxwXWgSByFf6skDRPTEuu7UO3NZttV94X4apE8jg+fBGtk+xcf7zbc+LaYgD4/Gk1hvqNDHHLH2sn30sriTJiDFYoYi1KMpy+Trc/sZ/4m238Zf/fk0Dto0a8voFP7TL+6xgV/wiAm6rtcNzZAAtRzx/EDWcfZAgHWt0QWP4ctXj4MyeKaiOB9Nj9/1ud36g33WN5Lt9mIYtvtpLzmViXeNhWVGwA48D9vPNJP8pbroHU5SUjeR1IOSMImQsrD2SCCFA48Csax40H6S0aofRvqmPqO1TcRAqGsMh8qw+pb/NR5v5vV9oDWL+uoWTq80/nBduLxZgFdZQymlYW2JAVlIOf5TyNo1hv2iwk9T3AYlj7UWFO0YB7yFbA89poMQfp8aD71LdxSGEhRTughMgOLjAIytVvf0Zxtxi6XYoBX9SV7Cs2TGUwtQybtH3tbrEe262vafknzerDZtRR1e1DZqBaKhKmWaOPIWiOjKfpJAUijdaqN71JpNvGSQSHQmNQzuWKzkCQ33dwalOV+4xbgVoN/+z0/717P/wACP/8AqNMOqL0Ltvb6dtFtWqFOUvE2LtbANc6vdAaNGjQGjRo0Bo0aNAaNGjQGjRo0Bo0aNAjfbGL6aR+s0X61eXHgH5r/ANNZd0mYTNaRqV/CRhFKBL7RYLGKegOQO5aI4H65aj9sf/FjAA2ZoAMfq/pU+n4y4+dY3H0s7iUogCVKgAS1YFWWNqu/bRUdnski1c2QpoIfqHdiSBGDhsGhUk2WsQmOzl5BWAN2kjuUfGt3+yEL/JG3xLEEykFlxJuaQ8r8c6wjqG0ZdlCCVCZRgNi2Qr7yrKT8rkrt+tOPHgbx9kbg9I21BhXuL3AA2JnBuv3GgcdeJlsea17vXDebtI0Z5GCogLMxPAAFkn9gAToMo+yLfQ7FN1DuZkjkXcOlysEyCDzTeDwx5Pgj9CdI/wBqHqQb/fOUFJCPbU4Pk4BA5F8BnY14scHVn0bZHfSbiYTwRwySSP3sgZQzuUDK6Uv0qeLr3FY3ypTOp7V1mW0ZXBIYliWZ7omygK0R/V+PJOg0j0h612nTdr93g38Dd7O33jbbhOSVFAxsw/06aovtTSrM/TWI5JXcTrx8cewTeuv2XbHZy9L29RwuwWpckRnElnMPkC15H5+K+NMm59FbCT69ptm/jEn+GgpIvtEVvpfp7mrATqEd188OgqrHmjpZ9UdNn3e5WaFY8ZsIwqzxPbIkrScqy+EBUd3FvWJIYOW4+y/pbijsoB/3AUP96kHWTesejJ03qbrsf5thEkilZWztvcD43kShUURRqhQF6Cq3u6tCQDGxX2WDCu8RqZQlgkH3WeIkkBsk5ASzCnQwbVxYNSxDIi1520+IAy4ZfcYDwAV5NjUhNzNBGyygm5GEcjkgG5P5wWiJyZWIHOJqmJH6RnVpo5S2aqsquApZlzEe4LpHR+rIfIsAHkDyH6S9Lf8AAtr/AOBF/wC2urTVL6L3HudP2jeLgj/9EA/1autAaNGjQGjRo0Bo0aNAaNGjQGjRo0Bo0aNAhfbYpPSZa+JITV+fxVHP7c6x3ossmLCCH3yzqAe9sDkCCuBsKoDEoeKkptbN9qqNPt02USFpNy4xYi0QRFZHMnzRUUAPN1rns454o9rtowt4rBbAYgJH+IzKPrWo1IUlSSQCauwznonp1NwyDdbTe+yiJbLBuQ5YRsTYRDaGRmHHdQXT7t4oECxxJvokU8CPb79F+WYntFW92aN3+51B/lO+pTbKeMShAHV5IYbIIDE3jgEYZc3kfb58UbOHpsCKzexCbrhIVW2Yigw5K2RdiuOD50EeXrMBGLbnqKg3ysPUVo8Y8hLAAseefJ51V9TlSVDGm83bxyKwkE8e+WxXaMmGKkng9jcc4t8se8jj8+2/gkmP3R4AoUsoHBJ4BN8V51zSRCRX3w2O0CTfqpIrmi9pZbx/D9dAupujCBHFuCoUL4g2vti2Yvbfd1IFfGHBrg+dc91s9lugw3m+UAkG1WNQWKYsbESkMgtR+U/VVsdXK71Q2Zl3ABbEs+43giBBBHAlpQfHk8X+uuW26gO0tuZuRdGaXk44kFRI2ItcvPOWIsjQJXofrsW3MyyPLAJCWy9zcKloDjmQwLM4K936oBiLJ01L6lgJOHUyxBoKJd1bHmvLnjgn+BGmLZdS27oC2/mjJFkGdQP2I9xS1VzrIJfUu+Z/51u9zGVPIeRovjtBjTGwTR+e3QaKnqXbgX/KRAL0Lmma158W3JBX40q+u9qm9jk30cyTNFJEpmSylYW6Y84ohIah5LvelSOQRlnUmRbkR5AsioysbouWDEEgDgAEM1nT36JiV9m0cgVozuCFV0BQx4Cma1AVSSe4VZZRoKjovTZN3KYg4VAVdiQDVowkWN8iSrZm4wcq5U6sPULR7R5/u6hYzJBSxjMqW204kZCbwITkHwAosEHTD6f2/wB1zaWgXkjlZ3xJQqqXwLqo8TRNm6+NLPrhkxWwWjXdL2g44oNrk1A1RUuxpvFAaDX/AEU99O2hAr+bxcXf5B8nzq60vfZ5GV6XswfIgj/X+qP150w6A0aNGgNGjRoDRo0aA0aNGgNGjRoAaNQOoddg24JmmijAFnN1X/0JvS31P7VdnCFZTLKGJUMkTCM15PuyYRlR8kMa0HP7W+nh9g0iWJ0eNYZFLK8ZklRGxZSCLBo/tpC+xvcTydRddxNNKI4JCnuSO3JaNSyhmJogkBqo350weo/U296hF7MfT3jiZo5DNJMh4R1kXtiDkg4gcWRd6WVj3+33B3G3284mwYFljUQYkgsHzkalBAah7dnk+SdB19abt16hvZoldJk26+24VuWWeKImOzjRSQoRR5LDgnmR0T7StvBtoxvZd227ycyLEuNd5xyAxUFkCk1yb5Olv+Q93vD7hbZbdJExN5Uy+6WbBfxSwzjPIIDAULOQHSTpMG2X8TabrecBbTYjaRHjg+4EM5H9ik/roLuT7WIgD7btGB9K7jJ3yoWGqPFQGuxZyoeNcH+0uaMCQ3RpmcwhFP6fXGb5/q9x7q+NLD9dlgxMHT9vtlvx7EjzUwoZSy5sBz9S4tqV1CJJO7qOUcl8tNvJC9WQMYalmB+OVUV8i9Bfp9qBA4O3pbq3VGIUUg44JJyH9xujz7X7QWwtTBIQKpiC+Qo1ayhiCDYKjhrHGlJOkbVQ0hgmCKtZbqQQxMx+kLGuEr2SPDgCiSwBOqfqHUld6tMASQm3jSBQVsIc3t3NEG3trNWTzoNR2P2lnMI+z275gslrKuQuj3SIxpRbHigobzWk07Hay7mR5huWMryP93hG3RlLnIrcjEmi2ApQWI7fpOqTpPRNwxuMe2cq92iMW4+qQBipxvgc2cas6b9vvJQEMi+0PIWWiWZmZG7piuasubdx4LfN8gwdE9SdI2x7dhuA3BzkCTMKJAPfIStMDRofNavtp1NN7uX3EYkCkxxgOFDKy8sStm2qRGAF2QLFrpZToXvqjS5+aGYIBVubBZcs6BBHtAE8qQeSxdM2A20EyRYE0sqeDGvawlUFiGYhI8eAKJUBQAdB7hQszWSWluYKzAp2DsvIUtcLZ5CqWYAlRpY9XdQLszLgRJOpKzKEVFbatmsysSEYLG148/UAMiQGOUrm+OLB1lhS2cR4rjmpa7BLggsTZIIBUZHSp6zBCSOI1/pkesvNbWTukKllzNKTjQsC6Og170Vl/J20yvL7vFd+foHn+zV1qq9Jitjtf/Ai/wDbXVroDRo0aA0aNGgNGjRoK/rfX4NnH7m5lWJCcQzfJomh+poHS9P9o8ZobeKWYm6JeGFCR8EyuD544UjXj7U+iy7rbRLFC0+MwZ41qyuDj5ZbGTD5/v8ABz6P0dOBl9y3ETFUQj245OEkDAghyCxUVZXj99A+r1vqMwtI4IFJU0CZ5KPkdzRIDwfpzGoM3Sp5wRPNvHJ4waRIByBYCQMuQPJ7if040rbf0n3V91lBCFAG28igFpA3NKVKAZcfoSfJA1b7mHGJQBPGvKA+1NyvuAtlahkIBsuxtsQFvnQWHQPRapIHWHDt5f2j7nzVvlk1g/N6kTfZ7uGkd/vKOCzFBIsxwDHhQWkagFCLwBwgsah9Pm2rZGTcJyTWe4eJ17V5UNIGUZZEV8VxqefYvt3IEncaO9l7jiccVE5sZeePjQdovTW8FKfaYDwRuZVI/gDA4I5PB19m6FumVklT3Y2UqUO7Ur4+F+6pZ/7V3rooysLLI1FgBHOxN59vIY12NXPz+3OuxjlxIz3Iq+cib8UVtST8/wB2gq9l0iWCxFtNxF2uoaHc7Vzy5c37pU8uxaySeaOpci7uj/xkL5Dj+T2K8fIDksL+K/TUiH7xmannCkD6hEQDk44Biy5KgalQLuHv+cMpoVlAh8gHyAvizoKjf7rdNDIh+9PlG4CNtB3HEgAvGSFy/WuCdZj0b0j1MACHZLtGSiGEEZduACZNxM+SeL7PliaGtg2HUNzLljLGMZWiyaDJWxNErjMhXkFSDyGBqxRKO/qTfbnLOR0CvMuMA9qIGM+ZJGtgvF2XA5rQU5+y2OJzJ1LdxK7AHASNJMT3ZKpZSWskC8XJuhfk2O06HsIsTt9uDKqgB5pTwR217bqXs/8AcUdrAHjmpk9QbHap3TZSHDJIMJnJWVXbN6CG8FbljzYB5vVLv/XxY/zaFI1XgSSOJZQEbO1ThIzyo+lgaPOge9z0dZC7soZU7vdCqtcx+5lM4aRSSzHh1qgB9JbVbuvV+x20pYS5yhha7YNLJ2MaHuuceebOZ4A7TpB3u23m7k/nBnkYsPryIUnuJMf0gkMpocd58nXWPpo+6xFAM2WyjHJ3fIoiIvliRiCoA4JGgt+ofafuDHht4IoAAAZJMZJDShbNqEJo+cT51d+gepSTQbiaRmnnM3Y0rFiT7BDLjVnGKSUBRwbIX41H6d9lk+4IWVotmECk2wae2FFjEhpWf2xVsvGVA0Rq82nQIumyybeEyTZLHMjSFbLuk0ddqiwWCDjkZef1C4nqVsOWZJeVoFWGFBWUEoKIVqHn5IIbSP62fBWorKmUHt0GIdPZ3AxcA1bYAGsrrLnT/wCp9q+x2804eFyqljGdu5yN1TMsoCk+7V1yAWo0TrNuv71m26ymwso2pYllDOrJu8lZxxQKBQTRxRb0Gz9L6isHTdu3DFdtEQpYLl2oF5PA5IH8Txzri/U9yBkXiHBytPw4WEXhmLh5FMndYANWCRqP0Lqi/c9vGwGS7aE91GO8FomrrmjzR8ED51D631QZBnNFLtA9stE+25U/0i2QLBahZFE6C/i9QmMfzhCmKKWdCXTI0HCr/ShVJHJUCjq8jkBAIIN/p4/s/bSinUBMqSJiZFGdpkAQ1lslJUkHE8EeQCDxqx2e9wI4AzLCgzUavEoDwpPF8AfuToGDRqv2XXIpXkjUnOMjJWUqaP0stjvRqIDLYJBF2NWGgNGjRoI8u8C38kflFZc/t51Ffe39RChhXBIrxfkWG58ajJvVk/EjKFCSS1eQpKnu+OeL4AAP6ap552kIcBiASimM5vVsPp5UjFQbFfxsVoLWTqBWgLc4AqtUfIvI+f0/j4rnXI9akF8AkEqtkqrcjAHiw1DzwOWIDLR0r9SlcIxyKHILbO1PiLusCTiuR7b+QaI1wk6owxDLIBeKhSvZkWIenGJUZOLqx4/q0DVN1tyypGy5ZYknNl7aMhsGlAUgg82WH76+P1RJcvw/cqmplU2nIyGVk3iRVX4qwbKoOqhnV0kEjSGSvcqNkXEnCmvsXkgEgAkd1canwM6Al4zG7HxfBPavKjIBswxxVuPJIFaDr6s2UDbGcjbwM+BCOEhU5Eg8mg4x7rqjUbeDrM/V3Rm227V4Q6R7hSwRCVAlFK6e2DwFm76BalkHkDWidY/F2m5d1BMcTWWe17j4YA8UEI4uhKQpo649e6Cd/txA4xkjfOMPLYb6wVzHNFa7qFMEJUgchnPVNxKIA6zbqIo3cme55jpAzZ51Sl17BVA8EhgQ7ejPcO7eDdTSvFLYgI3UpKMhLYAghgrxfiC7oCrJvSt0OYzxiOlT3oXih5XCN5EkUhgtBRKSGo3ZxbghRrnFu3O320kCN95gRCMlJY+wwV1LJZPcAuJClQ9ng5aDaB0NFxCy7sA2QfvUnkebyJvx+41jHr3pRi6hLt4cmi9lWCTTFgrOCzP+I1BgebHjWv7frkU0UcolA9yMOPbyvm2AFgi6qxVnE8fGsv8AW5jPU2kcCZBFtyzUAzJV8Zdo8XRKg1V8VoF70/FXVNqzMjN942ozTw+SqeCDQJ45oE1/Ea33rW0jk2s+USf0UnlFJ+gnxXHPPx8aw+DbqvWdsHcBvd2r41ZNrAVpl4BJFH4/17Bu+sRvFKFoF0kANUshMbUUa6JsY3RsgjjQfmfaLl2lgGC0GL8CrNirOOIrj5/bTr6Z2gJ6WyA2Z0ZiAO4ru2AthdlY0JsnworxpV222amxNYrZ4peD+Q5c0CTySdOHpeUCfpQBJUbh1IYAEFpGIYj4ssE8cFHF86Bs+ynbI296iXCu8k8gD+SFViTjJ5ps0/8AIP00z7z0RKN3HuEmWQR4ARThg1R5lLmUksQz3yhsIOfJK79lKgb7fhTSRy+0gAGOA9zED+qq4cfr/Zph6qZfvW59sbhW7cMHkqQGCmdBJKsAKviKokGMkjkHQLfrDoO+mhOW1mmkkkDSNDuIQvtpwqKCLoq0h4XyBeWkrdbLcJs0WXbbmAxvEltFKgZFG4tjKExj7txV2aoEfprVB1PeRC2llfHtKLt1mdmyGOKRqhRGHiR5AvJscBtOW5ZgjEY5BTVnEXXGRA4H6keP7NBlp66GiiQFHRYol7TbFxACoOIIwHn8wJuz+lXuJ0jDAqIELkEhiRHQONGwMyoDHAsb8KBrp0tFk+9tMZT7O6RUC4AoHUFwTGhCgkf9lVIJ7La+69KZu8s6thg8kqruHdgCP+QkkyQBkAw5Bu6pToOEp8E+6GxWigXH23ByZDTBgcg2K2GNKGskatdh6mXbqUaMyxnuyvj61KAsS2OIIXFObY/N6jTdG9hjIThCB3GaHdbdAvgd5iqyC5IIGRCXZog3u0LSpHG8AZmST2o5lBJIVUePMg4m6Io5jIAAtoL1esxy921llJVTygR2wzjL4lu16NqA3cLYgEkAse39WYzJDOoBkoRzqCYpGq8SLJic02Kse4KaJPGs4k6XPExMcPEcmbrGgljsL3BwhOKZLjiKPCmiVNXnRd6N7tGwnDsx/FMTKWjYnNXN2GbtWlrmqOPdoNI+8fw/v0azT/LnqH/NJ/mZv/jo0E3d9QlkT2oPcbGMCXCTNwHyAwaRizy/moliFANZFV1UwfZesSIJYEtSyqY2kZlSji5Iip5WJA7lFADzVaT/AFAm43ckUbbcvuCHQ51lkTkqrbZ0AJQFYBV4pj5Nl0v0O0cio0x20hjXJYpwdyrYgvcMKlntTwSRipIs2DoLt/s8RoeUaMolglt2XMdnE+3nYxwiPtlrGLVXaR0l9ECPH+f7iMkBg0kztkzWpLQMpKrbjktwGP73Lh6a6hisu5aRQWylmnCA48j20mWNQCQAskuQJogju1YbTeBWjeaQyRyhQoIpXEtf8kuKurhmpRG5JRznQOgWdx6X3lswkVqkIxUBnByZrUPGAmCOBebEk5fUAuq3o/qOR+oNt80nX25AWVEC+7GM5PbAUExAoyAsL7rP5anz9U36yz7Nt3uAUEimQpt2oYM8bKSqMAY6JK2RbcjHSv6I6dLFPCqDCbckI2YLlYGALdhFdyJIxJNjBPGRGg03qu0VOmTDKRgYiWsW1sq4gULACIqihYPPJBvr0dS8zP3WDifxL5WaNS3j5AI55KgWbOj1J1BU2u5DEkfQcbK95VIVU+T9aMCGAyL+KocfT219uX8PlG9lwxUAtkxYgKRkjDINZ5qh++gyD0Vu19uSElFQlS3uYkEh1aIgMQcg2alrAxYfppmWDKRo3pW3IXcDAlAsvYm79sg5AGFhODRoXwStaS/TiRmHdOwX8KOJgeLIaX25CMr7zHIwoeGF+QNNP8oMF94qffic7gUbVmi/pFDEd17d/wBefbX5vIGn0a/uQmKZr4kmieRUa1d8ZSgAIVVmokkAH3GWgNLXrKL+fMshQMNtFn7oLfXYoOOcu4LwAaWweSD3i3Q2xj3CqTAT7lHJXwkVUK5lQgDB0cKFXJo0Iu71w6tJBLOZla19mOMV2kIq0XUMSSQcZLFkBQTRFaDztZyOrLfAXcbbIqqRqQcQuC+VUnHjgcjhflo3PVFRLkkkRe7ASpSklDWIIGCqMQcjXdlRsnSXBOu336s4JCttC/ypJQe4pXkM5LEixYCf2aaJ/WO3dG9rdB/w3GKxmMEEOMRaKCAp/OKAPBJrQIXSlIVQpX6QpZsiAtOCpVVJP1rZHNL++p+02+PUNtGSzFN1A6nwzJKY2B44SyLANVZ5snXjZkSCTJ0iSifcb4JZEUMbGRPY5/NRYkWWJjJuQvU9ozMIwJNszZPwtGPIktSg1bX8Zc1R0Gk/ZPJ/PuoDts7jyoAH/LG65JHdVknx51cdQmJ3u5CAKVli/EY3ZG3Rh7amJ8scuVBHkEFbbJb+yaT/AHx3SyVnmH4ZRyyNkRjYkWgKF0AbHnV91Lcn7/uQsgBRkYI8QKHLboG5Eq5NjjdjgEKAb7gOrbLKPdKx3ESYmNSspIJLBCx92WiiF1Y5BTXCkgVrQHjDqVYBlIIKmiCCKII8UQdZhvWzjaICBo2jZWWHcMqt9YQKIIM2jBLKqrZKhQRy2tQi8cf7f4eK0GIdK+jqBlkzL9QCAApGJGZWUKy5KGS2Usl8hDR86vukb2NgkTRszLZth7qoimSJXkEpDRhwgb6I7Lnt4BCf0TfkpuKYK3333jDjGFlAR2dXAxwoRtWJok1XHF7s9yVk3ilMw+4cszF5I1TBVx3Bd6yCsmOQYC2VwvLIE+SPbpHuQEAygBMZgaFGEU0YkDqAMT7jHhu7F1Jscm36jMRLLe4jd6kQM42uCgyfhoxxZwi8DGiSSTzVBL3MRU9QnNvGYygSNWgLJE23+8MgbPFciqENZGIpgFIDpJ1eOWSRQ1oJnSQ5MpU5DEUoPHY4y4PzfaSoTvScce6MjsICyN2e0CrqsisD7jdvuhiZCCV/MfN5az77LNrQ3StkDHMhx9ux7YVgrHkMn08SAHmieNaJ6Ihwn3HeGJWLJRI0hVlaVKJYAjtw8Acq36ayH0/6b3c243Y2u7+6KhZpHDygsPdmjQH2/wBMK+OD86DXP5Xi/wCe/wD51/8Aq0aSP9zndf8AXkn903/26+6Be67u5IZRKEkgljmEpjdvaRlXvFoVUsEaOgSZFa6DCwNar1mSL3Y5VnKrultFy5YlFRWRWcgNiyWfaehllXBGdetPUHvbNohA6StKpkQyIwXnLIRsFlUWCLKAckX+rp6QdJOhbR3J/DRkJ9woKDNGQ35WU0B3fTeQ5A0E9jGihIyQcQcbcstFWKJw0sYVY6xCoFtfJquM8KNfOJfjK8iQFA73Vwp4bLB5X8FsDWvH3GWVGCRSOFYIcvw7ONS98ioGFoQHhqiyUCBZmRempuXnkjHwzWxZkxxYMR7QS1J5skcWWxFAmfaTtws+1mMYaXcbdlNg/XEFyLmOsgUcjFeDiPjXX0BKCZ92ygxbaLsKCYhy9GTiVm7sU+qz/S2SbrVn6y6QvUF2sW2f3/amlZ5Y2RFRWyDAyBCiGyVFBmtbokEiX0zprbXabSIOJpZ9zDK7glcu8S33dxUQ7fCj8AH4OgovXXVmeXa7cFABuIXYpKjk4nsRsSPbGRl+oAfhrRNHTZHBW4jsggy5KLGXFAMLYAoqkpXlS7Dn4VPW+1ibqzKZcC33eZz8KITVsBbfTIflRwDzR0y7bfK25JVTllmReQyMyRgqpJUKEyYGgTbN+YaDGfSyKdt1PLEXtQf27ZQfgjkkCv382Tqy9DR06zKR7V/iouRjpUcH9u6PIivlaItb1Y/ZHAJt1Mrc/wA3F2tivfVgFvwefOmD1/0QQom5r2xF+GzRrh2vZVqjPBWQY5WOZTwSaILA9HK8rREyMIHwrIH8FxnAyiZlRclpTj8pXHJeRtegyLSpnYBA/CjkJW8ziAPcPDGx3cFgL5GraTrAWXbbyRcUe9luGbhcG74ZAFvJQyuM6ohfy2Kvup9ORFusqDRqFwZSO3yHJOBAFUK5HGgzjqHpYM4lO4kjLN23Diy4BVU8FcnsVlXNA1ZIXpB0580HvtKSrZGzioY1axqpBBN+G5K/lN2+rtwoHazBRGPciY2rLWLMtJkbHBBPDEhjVar91EkgKMhsgpWMhIF3gSDVnIHjjECgDxoM93MbiKxdshc9teKtyLoZD4HJV+QL1B63Osm+UtkEZoshaAgWA2RIK5doF0QSOeK1bzQloslQlfqUowsEqCHVCO0cYEmsjjxxqFvNv/P9thInP3fF2OSH9CTjRXgA3+vzoHX7IVx6hOtEYsqjIhiFxlFAjgePgn4861/eemdtMxd4lLMQSwLKxIGIJKkEkLx/DWVfZnCsXUd4CUii25Ud5CjENMFFk9ptvk+APHjWnR+tNiSVG725K2CBKp8X+h89p/uP6aDn1H0RtplkDCQCRcWAmlqibJxLFQT4urri61abosqgR45WAMyaH78eaHNcX+o86rB6lybshlIH5naGMHiz2u4kXgg8oLBB5BFxf8oJZSBHHtmOdAfe+44sM6Ai5IH6GudBlvRMF3+5eZVmjj3oyJR1FFZ+FiHDP7humBFRsRwdMG66bE889RJITuZCzAbYnEyWVkBVmkKyWQCCaIr41ZelPRm8g3M80/tfjTpNccpLDEy9puIfllrtIvGjwx1U771GdruXg3MBhLO1zB5Pu5DsWiYYi4xITICwBqRix5XQfOpENHuGIR/b2zqsduoDZRmN429uOM/SGZBZywHk1qb6e6M+2zwIL14jVxGMFYJTPMXYMAOMrUoCVFHP7vt0kKdQLvGg+6SIbeSxKV5Ql3KyNkeCoHmq8XMm2oaRoiQQk7q6uoMdNiwtXA5NkWt/P76C19JP+NKwcupihCgqwoZSlCoyIK09EivpsgXpH+zYiPrHU7ewvucGyFrcMe0USa8//l8+dN/pJK3crkU0kS3ft5Eh7bLDyVaQoTVdoN83pJ9FSEeoOo45EkbrwPp/HQ8Wcf0PdoGn7107/n5v/Mn+GjVv7m2/Xb/+fbf46NAqda6U875braGZQRU2xbIEdj221msqMfIXK8jwTR1a/Z3LND08RCBomE8qxrKjL2PlNG2I+KOOIocEWNWm5hBNg1WPb8Wg7CL5DFD80eP+zqv3O0cRS/jErYDxlQe2NyH5NkDB42JF8WQPA0E7edbdS6yPJS+2S4AjGPiSzhUYpgRcgJNDtqyk9V3qvuXPtpPFHIqosrGWJ+1WLSMZSWYe7GO4lKYnGzw0ROx9wZ98TGzEsUbHMe5fCc5BoWPNHBzZqtKe/VRu5kApmkV1UyqXrGIqae5CSoYkUxamH0i9A2bT1TIYyrQQ1bIFRN0kZj7vpIjIS+ASBVhx5Stdt1KucbRskLRAsDK0sq4lcGXGURlAfAKMOfIq9Rel9PCBiIwsdOzKo4GfHbQ7WOLDz83Vm9WsURDOOACxsC6ru5/U2bNfudAl9S9PzTbv74u6hSUkKyxwmY+ApXBZ3GHFnkWbJ4rV3tegyxFX96EFKBrp0ka1nmwHtyWAzAEiyLANcCrbd7FXIDLGRfIZVdeAOVUjybqvPAGue86XESsce2gLy5BbREUKEDMz4LkVs4gAAnJeV86BL232dtA3Z1IK3NZRbmCi3LAMki+WAbm6KDg6sep9D3f3TcxruIZ84gKG4LsxjokYOlZMEKWDfNn9NWPp7fLuvcYLJA8M5hkiE89A1QKC1tSO4WgIOX6Amwl6eO8eccSFI4JDDl7DXZdjZ5oi9Bm/p7qqtIVk/EjliQsAGypA1GVjwsgBzDi+ZR8m9NP2fzlUm2cj/i7OwslL37Z7MbqGNAAN+awAVBvka4f7m+2BLRybmMnJlw9m8yfC/hqb7iALHkgWNdX9L1IdyWEzGN9sFKMqlWLO2TxvchCXRCislPJXQet31vbM7LA8D2AFMueL+MexKoWGN0B28KPOvu7sKzNFDHF3q8xIho12e2Fce4xKgFQTwqeTqF6i2fs7bcyRxxoYmiBGEsxnkKhgsiuRj2FbZQzd15UCDL2vUX6hsEZEYJJGe1Bt80kRiKjv2yMHUuovw3PnQUfT/s+nkYLLIsHuABBIC8ihDk+SpiCvcqd7X+YUSLYm+yWJZo9xutyxZBGiJt4sQfbACcMZWduAT5FAk0LI++nXMkLQzplLtcUwtSVYKCmDg0poql2RTRZc522JGu6hMExJkiIOXls1+lx4shqv9x/A6Cs6Jt+mxyj29qqNISwnmjQl3ZhQ9xyXzYnhePBAAojVj6o9I/eYyYyFljp4W/qSobQr8AfB+OSeLNrDw5F4nVUkUgEHNi2K0jAAWwITJZaYkK1Jkl6a/SvW/ci9ppC8kRKGRwFZwPzee4/lJ4OQJKpeIBC2W+MmWcUEciyBZu22jk4zXBv+EKXjLkszZH2yoJh1bbLcvtygL/hqGoIuKoD9V3QcXZGZyAIJZiHIsvWnQVhP32GIGSMVNXDSQ/mQr9Lc0wbgoVUiwK1UbBfdUKGFPBnHJICXkjAD+4zAFUbKRkK+4gTIGjkAA97vZxSxBmKSHC0YyCWTJjmCjSEcD23YPmDjISuJrXebY/yvt5YpP6eK1SYRyJFPG4VuQyi0YhQwF4vGGU2F1LhnPcBLEzVlGhlZCTeB/CC2qqeygTR/c2OCTCJc0fCRQfcdyyIcHAK4sGyBZwLU2eAGWzoM3/kRpdw0e9csNttp0hjkt3aRULiF3XgyKDkGXl0CYgeE03cI7hmVZqk5BSOcggxqXLY8MMWbFbqwyqQSTrp1rpEe/iMjQ/irlHIoyEiMGHfA9cMrIrA4tkoK0TYK/wBM9QS/cn27yTDdIpaKg0wnVVKKIxFbdrhSVDHkK1lGvQNPQYmG5dcMAULuBFQDMRiGcqPcIUGqAoGiOBed9DUL6l3CjMB33QtKsEoHOX/5KSPn6TWmNegbnfQMdws0R5k2v3ggCF27FSQWzuQCrAsAQSwB+dJfqLpD7r1JLt45227PIKmTK1Y7ZSaCup7qK+f79BoH8ir/AFx/+3p/ho1W/wC49vf+vN5/dN//AKNfdAzMhVwptvcW8gK5RgR+5UjyK4yb4rXMoFDEs2FEOhYZLgW5BFEn2qPzxGv6a79VVVUgeTyGNkK9fV4sWyg+P1NfI5bySi4oigShFX3L7i0PJQkSCj8qfHjQRXhAZgtdsaocFWw2QICrYIzRiOB/ylX26877ameJY2IMb1bcFgW7VdO2iRJ7ZF+MWvXyREkTBOGRwgiYngipIwTwe5cRybXu/qmvE8+aGOFVlSWIMhkLRqQw/EBYLkkiqMwFGVpJ9JHIRdnsY5CHfbRBgrLIEQKDIjMrcLTf0q2OCaKnn4lqVjkq3wrFvbeVbu2Rxi/IZAY/2aM+L1H2zusxM+FyI5yjD0XjAElZWVLwCOYKbxdH5N3qx+8AgSM4W1o/1bJU2TQKgSYuD+hfzwNB6ZGSQLnJiSCSG9w3d5AurWGUh/2x/fXX09Ew3UrszysIhRaOFSC0jKyo0agtZ290f+zXk6+S975YtiR3ihlHIv5jX5SMgf0tGAHkQ/v822d39qKQSlEcyPIjLilXli4KkF35wKgP5OgWvs+3LDc75FVmlb2pnWYFCDlIGCqmTKyl0WifIbxemr+UXBoKsj3x7M8LnFcFMhD4cHHmifgfGs1h6Fu9rNKYG9hnCo6vOHlxcq1pK0QVQHEi2SCMJfOJIs9ns9xsginp8G6ZBdKglZFYk2KrFCAACnZkr9qE1oHNusQPQyI5UtZS8c6RbSQkMv02QCCR41y/lZLKNwLCyBkkRY5VRXskp2jEgi6FfOs79besG3m2EMsH3XCZWaMRvEsihDmCzKOUko14plP5eOMHrSd120O2VgyKI23CI0k0gD3EiHlSfbOILA/U44UnQPXWN0jdL6hIjEj3lMbLkb9tNunGByVckI/YE3xpV6P1eSPoUskCkFdw8SgHKRA/OWQ/MCy9w86vfvG43WzmikkhuZi8kiCXJY3AClcWFq5TH9irxsL0tt9mrMiQffOwHNFWIKGElKWUggyE4hefHbxi2gt+l7Sf2JNwir78EhaMCLFZVxQumPBkBZmo2eCVBp9PW13qyhN1B3gi2RTyRQBAJNZAUPADjEg8KdLGx6RHt41hBdK/MzSUXr6iiOtRkqR7fHcCtZAM/wA6Zvj0yZIpWb7rMwQnJisUjWVZ3IshyeT8WrGhiADr6g6SNyiyxIjyUBZFM8Qa3S6JHBJArhhRBsjS7selvM/uLI8UqHNZcas8KVbPlh+U4Yp5BAoauekbv7vO8TUsTliGN0soFyCz+RgM+fDBh8jXveekGacvDL7SNWSDLjuDNhiVYK5HIDKMixIa60Fp0fqg3EZPGSko6q2QVhXAehkKNg/xuiK0gdUjHSd5zHH9x3GQCe4VSJjSvYPCxyKy3fAKBrABt66F6Ti2kjyIZCzqFNsAtAkjtUAEi6yNtXzqR1/oibtFSTKgT4PBBUoysKIZGViCP7QQQCAQ5LCuDFuPafILkVDri2GOJsLIFAIHkh0xQ02pMm4CuXv2yVZ3X3AGCJXILj4eVGsKoBUKxI41E9NbZck2O/DHOOoSQ6e77TkYGSlb3ogjKCD3xOps+NMPXPVOw6RGoKqjFbSGGNRIVHBau0KtDyxF1Qs8aDh/LMqSFo0lkUdtRRyMrnMq5IxYB7DGww5oGxZ1F9W+mV9wSurGCRrkYOUl28rAKskTg1GrXT1waBNgAaV5Pt/dm/D2QMY+WmJY15rFa+R+378Xrq/265h0m6cxGPeqyqew8HMFPBB/tBvwdAg+qugbvbymKWWaZAHZZJHkaNgAKGJvGUWFKm8WIN1zqf6c6gNlPFPPMJsJhK4WGdpvpMcgaRwOEyyI55IrhtW3+6Vs5ovY3EW6hAowyRskrxmqjfK1IdFOPzkpKnwNL233wzRy2UhN+37LchrRTQlVypAU5LyMmBryQ/RP+Ue1/wCkQ/8AmXX3X5y/yU3X/V8/+YP+GjQfoXdRhnJFVVEGwLUllu/0tv2o/vqimhtiMCpUpieCZO8vEP3IlEsRXgYvfGVC+3fa9KS1m2RuVBJrIEjirUFfGL2NUe8iK7hGPKsrxsW5DDEk3zdio5a/RH+dByeOKdWESEPhGVDEW6sjNCxJBxKsxX+IP665PvY4lWdFYqHMqqbBAksbhCtduM2DkgGjIDXOpe2C4lMcaUfRkVAeRxKt/mwmVqArgINeXiYyGiw9w2smQ7HwCsrjIZMCmQBFEwkea0HLqaGRBNAcmjxaMlvLxs2KnmrfN4f4T/IC67bJ47i9sj2pqKEgkBWW0Vq+m14o/wDZGumzbBjxirYs6NahSwY9vHcFIbng/hnjgaiJsrebalsQPxYmo2qO5dSAfDRbkMBXge0PnQSVmaNPcBE7AH3AhYEsql1KihbvgEJJrLAXa8+nQU3AMaYHtPmMi0YZGy6sDz/H9eOPTgQHJAR/cUtg4Kq7Yh1jxGSJmC9kfo/OZ13XqCq6KhKe4HEeQsZ8koVBv9GHkUrUeVBCn6n093sLkzxqTGq2C8Ir3FCf11JjqwVsRAgCSUDh1Dq23XbxM7YU3tKRmyXIMgjjm4JEo2bIBQ3khOrDfh2McsAxaINKiyMVBPcs8JuyI2W6bwrxAkEHUSoxInajbfcU8eaWMz3Ba/5ORmLtjx3B8aZhoJUwYs0bhgAF7ywohRa2rnlkalORooMyQy3qGm8JX2zkCwIbGlbEGmNFqyjLC1rEkJwuQGpfUxIpsN7oSyGq5MKuwaNzJkCRRDKC9EmhFj2rkn2zkL9wxBguH1Yurnj227lKk9ocg/0a5h5SFo3LZKsiszI3diMyB9QsiKUgA34kUt5Xnq+E0JD2rgtgWK2sy0ZAQvALAkkG1Ibi1bXWK5IkkjjVi6liKPGSgNG8ZoqjUFI8BsSB2DXObbNEBKgyzOG4WRjmcVxiLkWEdRUedVwCSVIyDzFtiSOHVlHAJvuAAvKx2+2ADzTBMewpxynEW4gkhdlkg3EahZSys0WYBS7HcCSsilgpBsisiq2UaWRJGpuj4BLFKGWK33ML5jJPhgCe0iBu4VEi3jHkmAcIrJiTkuKhbe2oGNh3iRjwVYgInpHrPvbV9nuoS0sOMTiUIrYqACZRl34Wor8yHgMVbTT6f9QCBFh3Mqj8MSRTSOAJI/nJzSmRD5+WUhvJICd1zo8pjE23X+cKnuIby96IKRgCAFd4lY0OfcjJ5JY4qnqHab3qUsf4LRxrGFgD0FYE5SSXKFY5H8yIw5RfmyGs9Y+13pu3sHcCVhfbADIeP3HaP4kgaQes/b5K7Y7SBIxdBpyXkI82I04Hj9TyRWqDpf2cKyFpJGbBgHi2qj3B+hDOceVtwVVsh4Pxq+23pHaR+2irKMyhWZZjbnLxkAqxyklRTBgbOJ86BO6t9o2+3HE8xJVlkSP2UUAg5L9NOhoX5N8D51Udc6zJu5pJZT+I7BnZ8eCBjSgCworgeQFAN+TocHobaQgNhJLwUKyPQOR4MwUAgYgMCOFKlu5cjHY7TZRRlhtESF41ZGBQAlTkVWUUzFW7SHBYNkCMkWlDHBt3lY1lI3yApc0AbvEfAHFDxfitXey9GbyRu3bMxBTFpKxF1j9TY03Ng+KP8Nawk1nskMbB+8BiuObYh0bLHCTt4YshKhSchS+otxx7fdJKodyYg1hgFVsFe86BVvbxclWGIdQAwI/TPstlJDyNEvJsKRIfIxIFYgZNiQ5HbQoHTf030bBtHE+2iDEigWlaVh8SmNl4yHKEAEsope4FWt9k3cFIVQUtZGtMuaAyHDWCUxPJBHLBcg39H2RC3IKZjeOWQFAKpWxa9iIa5onyTyQTf8mW/wCYi/8AKn/16+a0f2h+/wDedGgruodHV1kZUHuPXd8kr9BPwaoD9wAPjVU+xYjlQO9WwNeB5v8AfBjCbuwoOmnXGbahqscj55BHkcEeDRIv9zoFDqceEizc3kYZVyIHfioNn491YDfws0p+RqVvwpybFSGJR1cj8wXA3+VSSF/Ue8T8aspPTStG8bs8iOGBVj8MXrxX0q+I/ZEPkXr7J6ZjZHRsmDqwbI3eWd3Yo/0jcVXP7DQUMkgsMSexmhlxADMrANG5te0qxjkvwpkkJ4B1C61FiYdy1YxsySjFqEUmKteKsSVlEUgNAgq4sVpmHpo5qzuHHt+3La0ZBQo9pAVgTJzXiVgK1WSelJWiEcpD1QNEkMoyQghq+vb2h+qmmdhfGg+lYw9GgXoAvWRY9ygD9GUOwHkEV+g0dT6c0yPECFKskkUmHKOOUkFclfcrzyR7g8VqNtekySbf2XEmSkxl2TE2j/hzrdBjmgmofMlXSjV4NpKzZugBKDJVY8nH8QBqBFnEV/8ApqeLI0FXtd9mvjFlJDRktauoHuobo1kVIoGwyMO3VZNtQxkhsmKYGaLHj6iC6qa85XKp+HDN4A1cbrokyv7iKrMV7xSgMUYAHnwWgZ47/ZLPbevX8iz+44sYhs4pCACllSV45sMH5qsTGO4BhoKXab1r9qQ5MskTNIoIEgYdkvBpVkH6UAVkHFA6nz7ZUIZAUwNil4W/JHPbj3KQ3lcv6jVF6n0aVAs0cWJRS/tZWMWOU0Bx4ID06HwGIqgCDZdPlaUD28cXqWPIEFo2ALLRH4bKWUeDzjY+rQV3UoyjxSYhVOQeiMwK5rL+kCMXXEgHu+PK+niGLK5DADhlXIuiEc0vcSpYGhzR45KVbbboZwMEt1w8csa4FSABzXCutUDfKmvizGPQpEKqotk8MO1COQDQ5DLme3xiTzYQqFZCqxmmUrt53HdmP5vOSAArCiY5MlZG/cKaDKqydyQWkWVYyqk33Ko+SkvJGFm0LeL7TYPHuHpbsDGYjhIHRsgpTwThIuVhcshkvAJJHDqVmQdIkCrmuZQEBibkZcefdsWXNC6yBZFNUxChSxggvAwOIlISiwlhkJLA/sCe9T+ZX5uyXhCPnIgZopJQAduT0xiVuRE5NlPyuGW/pdGCLpUuKjHJlUC3AUyIpbFJG85AULI4JVh4YngegyutkEvX1Mo7hIBeYDUa5R1/MFRgQyqwCi+6PKytHSSqCgY2Y2HJ9ucUSFNHvs9ymQYMJY9cS+eQeMKVLLLHMhzFqSyvgKJKiwyghx9IfuUTN1s2gwjYFQT7cROTNnRZob4Lk+2HR6GYANrIoz9bbajfArE8YniGJNkgJdoGA5MZYAYHErw6FGWtB8eNmUAgyGwVYsK82UdyCASQSJeCeLNhXY3O0RWTFnRlbyCIJI+bKjLyjcuU+lqzQhqJ6bUF42VIsplZI54sV92FyQ1v8SRuADmCP6wIDXFLn9LzsVLKJAUI5aqWhSSK1WCOAwGQK0aBUxBCOwMj4ggN3YyRHhcuDaGwDwtx2Q9AVYQj3/k+XUCQ+1KSgVlYlSxLHjuu8gWxDFwSSGs+6WX010Z4clkQeBUmSlmHPaygcYCgGvn9qrV6NqoN0L/2+fjyf79BVbXo2RUzgNiwZUIBUOpFSeOZMrOXHn48C7rQBo0Bo0aNAaNGjQGjRo0Br5o0aDhB/q/1DXceNGjQeG8H+H+Ohfj+zRo0HJfn/b8za6r9X9/+nRo0H1vqH8Neho0aDiPj/b8uujeP9v10aNB8P069jwP7NfNGgibv8v8A3x/oOuPTfMn9n+l9fNGg9x/0kn8R/pGp/wA/36NGgF160aNAaNGjQGjRo0H/2Q=="/>
          <p:cNvSpPr>
            <a:spLocks noChangeAspect="1" noChangeArrowheads="1"/>
          </p:cNvSpPr>
          <p:nvPr/>
        </p:nvSpPr>
        <p:spPr bwMode="auto">
          <a:xfrm>
            <a:off x="63500" y="-1096963"/>
            <a:ext cx="1990725" cy="2295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data:image/jpeg;base64,/9j/4AAQSkZJRgABAQAAAQABAAD/2wCEAAkGBhQRERUUEhQUFRUWGBwYGBUVFhYZFxocHhsdHRkeFxobHiYfFxkjGRgZHzshJSkpLCwsGB4xNTAqNSctLioBCQoKBQUFDQUFDSkYEhgpKSkpKSkpKSkpKSkpKSkpKSkpKSkpKSkpKSkpKSkpKSkpKSkpKSkpKSkpKSkpKSkpKf/AABEIAPEA0QMBIgACEQEDEQH/xAAcAAACAwEBAQEAAAAAAAAAAAAABgQFBwMCAQj/xABLEAACAgEDAwMBBgEHBRABBQABAgMREgAEIQUiMQYTQTIHFCNCUWFxFSQzUoGR0RaTscHwFyU0NUNTVFVicnOSobPS04JjlaOy1P/EABQBAQAAAAAAAAAAAAAAAAAAAAD/xAAUEQEAAAAAAAAAAAAAAAAAAAAA/9oADAMBAAIRAxEAPwDcNGjRoDRo0aA0aNGgNGvmWgt/H/10H3RrwZR869K16D7o0aNBw3u+jhRpJXVEUWzMQAB+5P8Atzqq6B622e+Zl206yMgBYBXBAJoHuUWL/TUT7RYi2zxoEGWG7ZFFCVW/PYP0gVTWSOPkZj9h611LcAmiIWUCyTSzKKBI8CgP7fjQbro0aNAaNGlvrP2ibHaStDPOFkUAlBHKxpvH0Ib4540DJr5jpOb7W+nAi5ZACayO33AFgWR/R3dUeB4I15n+1/pqFQZpKYZZfd9wFC1YYkoLUj5F6B00a57edXVXU2rAEH9QRYP92umgNGjRoDRo0aA0aNGgNGjRoDRo0aA0aNeXatBnH2zdQkhXaFJJY0aVxII5HTMCO6OBDEcHx40gvsAjrHuWJlyUj+cSMjgqH7bbuUNSYmr9z6vnVp639TTbndSRt3baHczQ4wqvvqFhCyMLYWaMgBNDg1ZA15g/CnR1SF4kMZdIjGsjOSPbsMQtgrVtQALDm9AreslWF4mCqiPmwVrU0SnDV3Gh282DZNkHW7+gd4q9L2ebqD7Ed5OPOI8knzrMtq7ru5JAZBjttvGMlkd2VkKGQYcxkiIHizdDmteep+jttOkmMsKPHGxIMkjqMCCxe4ktkUqC7Mcie5Tw2g2pusQjzNED+8if468P1/bjzPCP4yx/46/PqfZ2shhCx+2zqocSFaQtGCGdC4kRrJcJk+QU8L9OvO09O7eIo0sMLxlvdVpGKs8cbYOsagr7uassw7QQFZTkTeg2P1t1eB9ugEsLgzISA6MaFsaADljx4Cm/HzpG+yvqaN1PeTOVjUQqoZ5O0AsKC5BcVIXIChQx/iaUbPbxj3ljji3CSI8pUwosXttK+ESFSsTM0ASjZ7FNsJGJsx6ftGrbChEZY5U2cVM9lfmE8NCg3ASuDIy/CroNg/yh23/SIP8AOx//AC18b1HtgaO4g/zsf/y1mG79L7Z2lqHbBS0KIWgUJi8bEklFjc2aXIFa7TxydQ/8n9uk0SrEvc4u4EcFFHubrKOTJlI/DjERBKKFoW9kNYb1Ptf+k7f/AD0f+OsX9WJ946zuHj/FRTGA6EMi1tgc2PK4qSSRYvAi71ddR9N7eEDL7qjPIVaT3UggCLi5VYom5agvFgg95846SukbwbYTMlPKZWVTFIaKH6SCSUrliW5YYkkjg6Bm61C0rpFt7SRHmG3IPtqUkClXB/ZJYmzBACwtQJNLUequmBFihgX3FEzRqEWUnB4IiGATuYBCD+pAAPIOr3dICTK8BMsaMfyZHDMsim6MIjla3HBJUEULEffM1bt3OLKm8Kh2ZSrezGo9sUSF9orioYABwart0Gs+kt0rbOAIwb240jb4KuqAMrKeVYGuDq60i/Y8P97rpuZ5e57zbvq5CeSwrG78KLrwHoaA0aNGgNGjRoDRo0aA0aNGgNGjRoDXlxr1o0GHfaV6Vm2jSzF43i3G6Yog9wODKhZ1IFJTe1WX6XdhiNQOmdWoMVKyF8nz7o6FNRJBUExziIE+FAfzzp++2mUrs4iCAfvAAtSwNwTAggc1iT451l8JCqn9LENuTErqGJ7TMfbUqKN0zZDyxH9W9BO6718RYywt7aybaIXnuGJmDSsyZwyJRGVHMHxfzqw6F0vqu7gingh2pgYl0TcO84sGrAndzH3L+UrwPHJ0nep9s3th2Hf7wVhX0kbdCyheMURy4r8t/udbj9jsmXRtr449xeP2mkH+q9Ap9S9Odf3MjPIuxAZMMMiUCnzxR7v3/u1GX0B1vNTexWgRa+K4FHtvgAUR4xBHOtp0aDDPVEXVthB725fYlL9u1iDu2SsaOS8r2gEH445FjVR6U6l1HfzrDt32txxZh5IYwaVkH1hWLuHC936g+dah9rO0l+7JPt3CyRkxBTXcJ2SNsWJAjkxNBzwFL+OCEn7KN4ZuubtnSKJvZKmOIDBfbeNAEPOYAVbPFmzoLZPQfWFDMJOm581cC5Akc4N7XYD4rxWvSeiuttmWn2Cs4CsxhXNwAKzdYgWHHg61jRoMrh9Edbiox7vZhqot7YBq2NL+D2Du+P3/AF4UJdjLDudzFunT3xIjSSbcBV71ixsBLVKsMVUnuv55/QesH9d7QHrW5BcozjbYFF/E8LWDZLiQyDm/H8NBLm3wcK+WCFI2AkBUkKZXfNSLcsq0ABZDO1+NU3q2Zwhl2sgSpGzWj7sQn2wZ0bHJI17HUoAKeuBqVti0aQBkZyPxGRbZHDIhzPC4qwKAZV3ZECjlqp9ZYrCQgChfuxIQFcT/AD3IgWStmmolvq+RoNv+zvpabfpu2SMEAxrIbbLucZtz+mTHj40x6pPREOHTtopINQR8jxygP+vV3oDRo0aA0aNGgNGjRoDRo0aA0aNGgNGjRoM6+2mbDbbZuCBu0ysD6fZnDDkjytjyOSNZ0uxkjRoJZlRyCC5Mj0XvMiQsCrUVbEqCciVJtr0z7aoQem5UCUniYX4sth4sX9f66zLfypLiobuG57G4MgxTbxLIVAJoxpnxwXWgSByFf6skDRPTEuu7UO3NZttV94X4apE8jg+fBGtk+xcf7zbc+LaYgD4/Gk1hvqNDHHLH2sn30sriTJiDFYoYi1KMpy+Trc/sZ/4m238Zf/fk0Dto0a8voFP7TL+6xgV/wiAm6rtcNzZAAtRzx/EDWcfZAgHWt0QWP4ctXj4MyeKaiOB9Nj9/1ud36g33WN5Lt9mIYtvtpLzmViXeNhWVGwA48D9vPNJP8pbroHU5SUjeR1IOSMImQsrD2SCCFA48Csax40H6S0aofRvqmPqO1TcRAqGsMh8qw+pb/NR5v5vV9oDWL+uoWTq80/nBduLxZgFdZQymlYW2JAVlIOf5TyNo1hv2iwk9T3AYlj7UWFO0YB7yFbA89poMQfp8aD71LdxSGEhRTughMgOLjAIytVvf0Zxtxi6XYoBX9SV7Cs2TGUwtQybtH3tbrEe262vafknzerDZtRR1e1DZqBaKhKmWaOPIWiOjKfpJAUijdaqN71JpNvGSQSHQmNQzuWKzkCQ33dwalOV+4xbgVoN/+z0/717P/wACP/8AqNMOqL0Ltvb6dtFtWqFOUvE2LtbANc6vdAaNGjQGjRo0Bo0aNAaNGjQGjRo0Bo0aNAjfbGL6aR+s0X61eXHgH5r/ANNZd0mYTNaRqV/CRhFKBL7RYLGKegOQO5aI4H65aj9sf/FjAA2ZoAMfq/pU+n4y4+dY3H0s7iUogCVKgAS1YFWWNqu/bRUdnski1c2QpoIfqHdiSBGDhsGhUk2WsQmOzl5BWAN2kjuUfGt3+yEL/JG3xLEEykFlxJuaQ8r8c6wjqG0ZdlCCVCZRgNi2Qr7yrKT8rkrt+tOPHgbx9kbg9I21BhXuL3AA2JnBuv3GgcdeJlsea17vXDebtI0Z5GCogLMxPAAFkn9gAToMo+yLfQ7FN1DuZkjkXcOlysEyCDzTeDwx5Pgj9CdI/wBqHqQb/fOUFJCPbU4Pk4BA5F8BnY14scHVn0bZHfSbiYTwRwySSP3sgZQzuUDK6Uv0qeLr3FY3ypTOp7V1mW0ZXBIYliWZ7omygK0R/V+PJOg0j0h612nTdr93g38Dd7O33jbbhOSVFAxsw/06aovtTSrM/TWI5JXcTrx8cewTeuv2XbHZy9L29RwuwWpckRnElnMPkC15H5+K+NMm59FbCT69ptm/jEn+GgpIvtEVvpfp7mrATqEd188OgqrHmjpZ9UdNn3e5WaFY8ZsIwqzxPbIkrScqy+EBUd3FvWJIYOW4+y/pbijsoB/3AUP96kHWTesejJ03qbrsf5thEkilZWztvcD43kShUURRqhQF6Cq3u6tCQDGxX2WDCu8RqZQlgkH3WeIkkBsk5ASzCnQwbVxYNSxDIi1520+IAy4ZfcYDwAV5NjUhNzNBGyygm5GEcjkgG5P5wWiJyZWIHOJqmJH6RnVpo5S2aqsquApZlzEe4LpHR+rIfIsAHkDyH6S9Lf8AAtr/AOBF/wC2urTVL6L3HudP2jeLgj/9EA/1autAaNGjQGjRo0Bo0aNAaNGjQGjRo0Bo0aNAhfbYpPSZa+JITV+fxVHP7c6x3ossmLCCH3yzqAe9sDkCCuBsKoDEoeKkptbN9qqNPt02USFpNy4xYi0QRFZHMnzRUUAPN1rns454o9rtowt4rBbAYgJH+IzKPrWo1IUlSSQCauwznonp1NwyDdbTe+yiJbLBuQ5YRsTYRDaGRmHHdQXT7t4oECxxJvokU8CPb79F+WYntFW92aN3+51B/lO+pTbKeMShAHV5IYbIIDE3jgEYZc3kfb58UbOHpsCKzexCbrhIVW2Yigw5K2RdiuOD50EeXrMBGLbnqKg3ysPUVo8Y8hLAAseefJ51V9TlSVDGm83bxyKwkE8e+WxXaMmGKkng9jcc4t8se8jj8+2/gkmP3R4AoUsoHBJ4BN8V51zSRCRX3w2O0CTfqpIrmi9pZbx/D9dAupujCBHFuCoUL4g2vti2Yvbfd1IFfGHBrg+dc91s9lugw3m+UAkG1WNQWKYsbESkMgtR+U/VVsdXK71Q2Zl3ABbEs+43giBBBHAlpQfHk8X+uuW26gO0tuZuRdGaXk44kFRI2ItcvPOWIsjQJXofrsW3MyyPLAJCWy9zcKloDjmQwLM4K936oBiLJ01L6lgJOHUyxBoKJd1bHmvLnjgn+BGmLZdS27oC2/mjJFkGdQP2I9xS1VzrIJfUu+Z/51u9zGVPIeRovjtBjTGwTR+e3QaKnqXbgX/KRAL0Lmma158W3JBX40q+u9qm9jk30cyTNFJEpmSylYW6Y84ohIah5LvelSOQRlnUmRbkR5AsioysbouWDEEgDgAEM1nT36JiV9m0cgVozuCFV0BQx4Cma1AVSSe4VZZRoKjovTZN3KYg4VAVdiQDVowkWN8iSrZm4wcq5U6sPULR7R5/u6hYzJBSxjMqW204kZCbwITkHwAosEHTD6f2/wB1zaWgXkjlZ3xJQqqXwLqo8TRNm6+NLPrhkxWwWjXdL2g44oNrk1A1RUuxpvFAaDX/AEU99O2hAr+bxcXf5B8nzq60vfZ5GV6XswfIgj/X+qP150w6A0aNGgNGjRoDRo0aA0aNGgNGjRoAaNQOoddg24JmmijAFnN1X/0JvS31P7VdnCFZTLKGJUMkTCM15PuyYRlR8kMa0HP7W+nh9g0iWJ0eNYZFLK8ZklRGxZSCLBo/tpC+xvcTydRddxNNKI4JCnuSO3JaNSyhmJogkBqo350weo/U296hF7MfT3jiZo5DNJMh4R1kXtiDkg4gcWRd6WVj3+33B3G3284mwYFljUQYkgsHzkalBAah7dnk+SdB19abt16hvZoldJk26+24VuWWeKImOzjRSQoRR5LDgnmR0T7StvBtoxvZd227ycyLEuNd5xyAxUFkCk1yb5Olv+Q93vD7hbZbdJExN5Uy+6WbBfxSwzjPIIDAULOQHSTpMG2X8TabrecBbTYjaRHjg+4EM5H9ik/roLuT7WIgD7btGB9K7jJ3yoWGqPFQGuxZyoeNcH+0uaMCQ3RpmcwhFP6fXGb5/q9x7q+NLD9dlgxMHT9vtlvx7EjzUwoZSy5sBz9S4tqV1CJJO7qOUcl8tNvJC9WQMYalmB+OVUV8i9Bfp9qBA4O3pbq3VGIUUg44JJyH9xujz7X7QWwtTBIQKpiC+Qo1ayhiCDYKjhrHGlJOkbVQ0hgmCKtZbqQQxMx+kLGuEr2SPDgCiSwBOqfqHUld6tMASQm3jSBQVsIc3t3NEG3trNWTzoNR2P2lnMI+z275gslrKuQuj3SIxpRbHigobzWk07Hay7mR5huWMryP93hG3RlLnIrcjEmi2ApQWI7fpOqTpPRNwxuMe2cq92iMW4+qQBipxvgc2cas6b9vvJQEMi+0PIWWiWZmZG7piuasubdx4LfN8gwdE9SdI2x7dhuA3BzkCTMKJAPfIStMDRofNavtp1NN7uX3EYkCkxxgOFDKy8sStm2qRGAF2QLFrpZToXvqjS5+aGYIBVubBZcs6BBHtAE8qQeSxdM2A20EyRYE0sqeDGvawlUFiGYhI8eAKJUBQAdB7hQszWSWluYKzAp2DsvIUtcLZ5CqWYAlRpY9XdQLszLgRJOpKzKEVFbatmsysSEYLG148/UAMiQGOUrm+OLB1lhS2cR4rjmpa7BLggsTZIIBUZHSp6zBCSOI1/pkesvNbWTukKllzNKTjQsC6Og170Vl/J20yvL7vFd+foHn+zV1qq9Jitjtf/Ai/wDbXVroDRo0aA0aNGgNGjRoK/rfX4NnH7m5lWJCcQzfJomh+poHS9P9o8ZobeKWYm6JeGFCR8EyuD544UjXj7U+iy7rbRLFC0+MwZ41qyuDj5ZbGTD5/v8ABz6P0dOBl9y3ETFUQj245OEkDAghyCxUVZXj99A+r1vqMwtI4IFJU0CZ5KPkdzRIDwfpzGoM3Sp5wRPNvHJ4waRIByBYCQMuQPJ7if040rbf0n3V91lBCFAG28igFpA3NKVKAZcfoSfJA1b7mHGJQBPGvKA+1NyvuAtlahkIBsuxtsQFvnQWHQPRapIHWHDt5f2j7nzVvlk1g/N6kTfZ7uGkd/vKOCzFBIsxwDHhQWkagFCLwBwgsah9Pm2rZGTcJyTWe4eJ17V5UNIGUZZEV8VxqefYvt3IEncaO9l7jiccVE5sZeePjQdovTW8FKfaYDwRuZVI/gDA4I5PB19m6FumVklT3Y2UqUO7Ur4+F+6pZ/7V3rooysLLI1FgBHOxN59vIY12NXPz+3OuxjlxIz3Iq+cib8UVtST8/wB2gq9l0iWCxFtNxF2uoaHc7Vzy5c37pU8uxaySeaOpci7uj/xkL5Dj+T2K8fIDksL+K/TUiH7xmannCkD6hEQDk44Biy5KgalQLuHv+cMpoVlAh8gHyAvizoKjf7rdNDIh+9PlG4CNtB3HEgAvGSFy/WuCdZj0b0j1MACHZLtGSiGEEZduACZNxM+SeL7PliaGtg2HUNzLljLGMZWiyaDJWxNErjMhXkFSDyGBqxRKO/qTfbnLOR0CvMuMA9qIGM+ZJGtgvF2XA5rQU5+y2OJzJ1LdxK7AHASNJMT3ZKpZSWskC8XJuhfk2O06HsIsTt9uDKqgB5pTwR217bqXs/8AcUdrAHjmpk9QbHap3TZSHDJIMJnJWVXbN6CG8FbljzYB5vVLv/XxY/zaFI1XgSSOJZQEbO1ThIzyo+lgaPOge9z0dZC7soZU7vdCqtcx+5lM4aRSSzHh1qgB9JbVbuvV+x20pYS5yhha7YNLJ2MaHuuceebOZ4A7TpB3u23m7k/nBnkYsPryIUnuJMf0gkMpocd58nXWPpo+6xFAM2WyjHJ3fIoiIvliRiCoA4JGgt+ofafuDHht4IoAAAZJMZJDShbNqEJo+cT51d+gepSTQbiaRmnnM3Y0rFiT7BDLjVnGKSUBRwbIX41H6d9lk+4IWVotmECk2wae2FFjEhpWf2xVsvGVA0Rq82nQIumyybeEyTZLHMjSFbLuk0ddqiwWCDjkZef1C4nqVsOWZJeVoFWGFBWUEoKIVqHn5IIbSP62fBWorKmUHt0GIdPZ3AxcA1bYAGsrrLnT/wCp9q+x2804eFyqljGdu5yN1TMsoCk+7V1yAWo0TrNuv71m26ymwso2pYllDOrJu8lZxxQKBQTRxRb0Gz9L6isHTdu3DFdtEQpYLl2oF5PA5IH8Txzri/U9yBkXiHBytPw4WEXhmLh5FMndYANWCRqP0Lqi/c9vGwGS7aE91GO8FomrrmjzR8ED51D631QZBnNFLtA9stE+25U/0i2QLBahZFE6C/i9QmMfzhCmKKWdCXTI0HCr/ShVJHJUCjq8jkBAIIN/p4/s/bSinUBMqSJiZFGdpkAQ1lslJUkHE8EeQCDxqx2e9wI4AzLCgzUavEoDwpPF8AfuToGDRqv2XXIpXkjUnOMjJWUqaP0stjvRqIDLYJBF2NWGgNGjRoI8u8C38kflFZc/t51Ffe39RChhXBIrxfkWG58ajJvVk/EjKFCSS1eQpKnu+OeL4AAP6ap552kIcBiASimM5vVsPp5UjFQbFfxsVoLWTqBWgLc4AqtUfIvI+f0/j4rnXI9akF8AkEqtkqrcjAHiw1DzwOWIDLR0r9SlcIxyKHILbO1PiLusCTiuR7b+QaI1wk6owxDLIBeKhSvZkWIenGJUZOLqx4/q0DVN1tyypGy5ZYknNl7aMhsGlAUgg82WH76+P1RJcvw/cqmplU2nIyGVk3iRVX4qwbKoOqhnV0kEjSGSvcqNkXEnCmvsXkgEgAkd1canwM6Al4zG7HxfBPavKjIBswxxVuPJIFaDr6s2UDbGcjbwM+BCOEhU5Eg8mg4x7rqjUbeDrM/V3Rm227V4Q6R7hSwRCVAlFK6e2DwFm76BalkHkDWidY/F2m5d1BMcTWWe17j4YA8UEI4uhKQpo649e6Cd/txA4xkjfOMPLYb6wVzHNFa7qFMEJUgchnPVNxKIA6zbqIo3cme55jpAzZ51Sl17BVA8EhgQ7ejPcO7eDdTSvFLYgI3UpKMhLYAghgrxfiC7oCrJvSt0OYzxiOlT3oXih5XCN5EkUhgtBRKSGo3ZxbghRrnFu3O320kCN95gRCMlJY+wwV1LJZPcAuJClQ9ng5aDaB0NFxCy7sA2QfvUnkebyJvx+41jHr3pRi6hLt4cmi9lWCTTFgrOCzP+I1BgebHjWv7frkU0UcolA9yMOPbyvm2AFgi6qxVnE8fGsv8AW5jPU2kcCZBFtyzUAzJV8Zdo8XRKg1V8VoF70/FXVNqzMjN942ozTw+SqeCDQJ45oE1/Ea33rW0jk2s+USf0UnlFJ+gnxXHPPx8aw+DbqvWdsHcBvd2r41ZNrAVpl4BJFH4/17Bu+sRvFKFoF0kANUshMbUUa6JsY3RsgjjQfmfaLl2lgGC0GL8CrNirOOIrj5/bTr6Z2gJ6WyA2Z0ZiAO4ru2AthdlY0JsnworxpV222amxNYrZ4peD+Q5c0CTySdOHpeUCfpQBJUbh1IYAEFpGIYj4ssE8cFHF86Bs+ynbI296iXCu8k8gD+SFViTjJ5ps0/8AIP00z7z0RKN3HuEmWQR4ARThg1R5lLmUksQz3yhsIOfJK79lKgb7fhTSRy+0gAGOA9zED+qq4cfr/Zph6qZfvW59sbhW7cMHkqQGCmdBJKsAKviKokGMkjkHQLfrDoO+mhOW1mmkkkDSNDuIQvtpwqKCLoq0h4XyBeWkrdbLcJs0WXbbmAxvEltFKgZFG4tjKExj7txV2aoEfprVB1PeRC2llfHtKLt1mdmyGOKRqhRGHiR5AvJscBtOW5ZgjEY5BTVnEXXGRA4H6keP7NBlp66GiiQFHRYol7TbFxACoOIIwHn8wJuz+lXuJ0jDAqIELkEhiRHQONGwMyoDHAsb8KBrp0tFk+9tMZT7O6RUC4AoHUFwTGhCgkf9lVIJ7La+69KZu8s6thg8kqruHdgCP+QkkyQBkAw5Bu6pToOEp8E+6GxWigXH23ByZDTBgcg2K2GNKGskatdh6mXbqUaMyxnuyvj61KAsS2OIIXFObY/N6jTdG9hjIThCB3GaHdbdAvgd5iqyC5IIGRCXZog3u0LSpHG8AZmST2o5lBJIVUePMg4m6Io5jIAAtoL1esxy921llJVTygR2wzjL4lu16NqA3cLYgEkAse39WYzJDOoBkoRzqCYpGq8SLJic02Kse4KaJPGs4k6XPExMcPEcmbrGgljsL3BwhOKZLjiKPCmiVNXnRd6N7tGwnDsx/FMTKWjYnNXN2GbtWlrmqOPdoNI+8fw/v0azT/LnqH/NJ/mZv/jo0E3d9QlkT2oPcbGMCXCTNwHyAwaRizy/moliFANZFV1UwfZesSIJYEtSyqY2kZlSji5Iip5WJA7lFADzVaT/AFAm43ckUbbcvuCHQ51lkTkqrbZ0AJQFYBV4pj5Nl0v0O0cio0x20hjXJYpwdyrYgvcMKlntTwSRipIs2DoLt/s8RoeUaMolglt2XMdnE+3nYxwiPtlrGLVXaR0l9ECPH+f7iMkBg0kztkzWpLQMpKrbjktwGP73Lh6a6hisu5aRQWylmnCA48j20mWNQCQAskuQJogju1YbTeBWjeaQyRyhQoIpXEtf8kuKurhmpRG5JRznQOgWdx6X3lswkVqkIxUBnByZrUPGAmCOBebEk5fUAuq3o/qOR+oNt80nX25AWVEC+7GM5PbAUExAoyAsL7rP5anz9U36yz7Nt3uAUEimQpt2oYM8bKSqMAY6JK2RbcjHSv6I6dLFPCqDCbckI2YLlYGALdhFdyJIxJNjBPGRGg03qu0VOmTDKRgYiWsW1sq4gULACIqihYPPJBvr0dS8zP3WDifxL5WaNS3j5AI55KgWbOj1J1BU2u5DEkfQcbK95VIVU+T9aMCGAyL+KocfT219uX8PlG9lwxUAtkxYgKRkjDINZ5qh++gyD0Vu19uSElFQlS3uYkEh1aIgMQcg2alrAxYfppmWDKRo3pW3IXcDAlAsvYm79sg5AGFhODRoXwStaS/TiRmHdOwX8KOJgeLIaX25CMr7zHIwoeGF+QNNP8oMF94qffic7gUbVmi/pFDEd17d/wBefbX5vIGn0a/uQmKZr4kmieRUa1d8ZSgAIVVmokkAH3GWgNLXrKL+fMshQMNtFn7oLfXYoOOcu4LwAaWweSD3i3Q2xj3CqTAT7lHJXwkVUK5lQgDB0cKFXJo0Iu71w6tJBLOZla19mOMV2kIq0XUMSSQcZLFkBQTRFaDztZyOrLfAXcbbIqqRqQcQuC+VUnHjgcjhflo3PVFRLkkkRe7ASpSklDWIIGCqMQcjXdlRsnSXBOu336s4JCttC/ypJQe4pXkM5LEixYCf2aaJ/WO3dG9rdB/w3GKxmMEEOMRaKCAp/OKAPBJrQIXSlIVQpX6QpZsiAtOCpVVJP1rZHNL++p+02+PUNtGSzFN1A6nwzJKY2B44SyLANVZ5snXjZkSCTJ0iSifcb4JZEUMbGRPY5/NRYkWWJjJuQvU9ozMIwJNszZPwtGPIktSg1bX8Zc1R0Gk/ZPJ/PuoDts7jyoAH/LG65JHdVknx51cdQmJ3u5CAKVli/EY3ZG3Rh7amJ8scuVBHkEFbbJb+yaT/AHx3SyVnmH4ZRyyNkRjYkWgKF0AbHnV91Lcn7/uQsgBRkYI8QKHLboG5Eq5NjjdjgEKAb7gOrbLKPdKx3ESYmNSspIJLBCx92WiiF1Y5BTXCkgVrQHjDqVYBlIIKmiCCKII8UQdZhvWzjaICBo2jZWWHcMqt9YQKIIM2jBLKqrZKhQRy2tQi8cf7f4eK0GIdK+jqBlkzL9QCAApGJGZWUKy5KGS2Usl8hDR86vukb2NgkTRszLZth7qoimSJXkEpDRhwgb6I7Lnt4BCf0TfkpuKYK3333jDjGFlAR2dXAxwoRtWJok1XHF7s9yVk3ilMw+4cszF5I1TBVx3Bd6yCsmOQYC2VwvLIE+SPbpHuQEAygBMZgaFGEU0YkDqAMT7jHhu7F1Jscm36jMRLLe4jd6kQM42uCgyfhoxxZwi8DGiSSTzVBL3MRU9QnNvGYygSNWgLJE23+8MgbPFciqENZGIpgFIDpJ1eOWSRQ1oJnSQ5MpU5DEUoPHY4y4PzfaSoTvScce6MjsICyN2e0CrqsisD7jdvuhiZCCV/MfN5az77LNrQ3StkDHMhx9ux7YVgrHkMn08SAHmieNaJ6Ihwn3HeGJWLJRI0hVlaVKJYAjtw8Acq36ayH0/6b3c243Y2u7+6KhZpHDygsPdmjQH2/wBMK+OD86DXP5Xi/wCe/wD51/8Aq0aSP9zndf8AXkn903/26+6Be67u5IZRKEkgljmEpjdvaRlXvFoVUsEaOgSZFa6DCwNar1mSL3Y5VnKrultFy5YlFRWRWcgNiyWfaehllXBGdetPUHvbNohA6StKpkQyIwXnLIRsFlUWCLKAckX+rp6QdJOhbR3J/DRkJ9woKDNGQ35WU0B3fTeQ5A0E9jGihIyQcQcbcstFWKJw0sYVY6xCoFtfJquM8KNfOJfjK8iQFA73Vwp4bLB5X8FsDWvH3GWVGCRSOFYIcvw7ONS98ioGFoQHhqiyUCBZmRempuXnkjHwzWxZkxxYMR7QS1J5skcWWxFAmfaTtws+1mMYaXcbdlNg/XEFyLmOsgUcjFeDiPjXX0BKCZ92ygxbaLsKCYhy9GTiVm7sU+qz/S2SbrVn6y6QvUF2sW2f3/amlZ5Y2RFRWyDAyBCiGyVFBmtbokEiX0zprbXabSIOJpZ9zDK7glcu8S33dxUQ7fCj8AH4OgovXXVmeXa7cFABuIXYpKjk4nsRsSPbGRl+oAfhrRNHTZHBW4jsggy5KLGXFAMLYAoqkpXlS7Dn4VPW+1ibqzKZcC33eZz8KITVsBbfTIflRwDzR0y7bfK25JVTllmReQyMyRgqpJUKEyYGgTbN+YaDGfSyKdt1PLEXtQf27ZQfgjkkCv382Tqy9DR06zKR7V/iouRjpUcH9u6PIivlaItb1Y/ZHAJt1Mrc/wA3F2tivfVgFvwefOmD1/0QQom5r2xF+GzRrh2vZVqjPBWQY5WOZTwSaILA9HK8rREyMIHwrIH8FxnAyiZlRclpTj8pXHJeRtegyLSpnYBA/CjkJW8ziAPcPDGx3cFgL5GraTrAWXbbyRcUe9luGbhcG74ZAFvJQyuM6ohfy2Kvup9ORFusqDRqFwZSO3yHJOBAFUK5HGgzjqHpYM4lO4kjLN23Diy4BVU8FcnsVlXNA1ZIXpB0580HvtKSrZGzioY1axqpBBN+G5K/lN2+rtwoHazBRGPciY2rLWLMtJkbHBBPDEhjVar91EkgKMhsgpWMhIF3gSDVnIHjjECgDxoM93MbiKxdshc9teKtyLoZD4HJV+QL1B63Osm+UtkEZoshaAgWA2RIK5doF0QSOeK1bzQloslQlfqUowsEqCHVCO0cYEmsjjxxqFvNv/P9thInP3fF2OSH9CTjRXgA3+vzoHX7IVx6hOtEYsqjIhiFxlFAjgePgn4861/eemdtMxd4lLMQSwLKxIGIJKkEkLx/DWVfZnCsXUd4CUii25Ud5CjENMFFk9ptvk+APHjWnR+tNiSVG725K2CBKp8X+h89p/uP6aDn1H0RtplkDCQCRcWAmlqibJxLFQT4urri61abosqgR45WAMyaH78eaHNcX+o86rB6lybshlIH5naGMHiz2u4kXgg8oLBB5BFxf8oJZSBHHtmOdAfe+44sM6Ai5IH6GudBlvRMF3+5eZVmjj3oyJR1FFZ+FiHDP7humBFRsRwdMG66bE889RJITuZCzAbYnEyWVkBVmkKyWQCCaIr41ZelPRm8g3M80/tfjTpNccpLDEy9puIfllrtIvGjwx1U771GdruXg3MBhLO1zB5Pu5DsWiYYi4xITICwBqRix5XQfOpENHuGIR/b2zqsduoDZRmN429uOM/SGZBZywHk1qb6e6M+2zwIL14jVxGMFYJTPMXYMAOMrUoCVFHP7vt0kKdQLvGg+6SIbeSxKV5Ql3KyNkeCoHmq8XMm2oaRoiQQk7q6uoMdNiwtXA5NkWt/P76C19JP+NKwcupihCgqwoZSlCoyIK09EivpsgXpH+zYiPrHU7ewvucGyFrcMe0USa8//l8+dN/pJK3crkU0kS3ft5Eh7bLDyVaQoTVdoN83pJ9FSEeoOo45EkbrwPp/HQ8Wcf0PdoGn7107/n5v/Mn+GjVv7m2/Xb/+fbf46NAqda6U875braGZQRU2xbIEdj221msqMfIXK8jwTR1a/Z3LND08RCBomE8qxrKjL2PlNG2I+KOOIocEWNWm5hBNg1WPb8Wg7CL5DFD80eP+zqv3O0cRS/jErYDxlQe2NyH5NkDB42JF8WQPA0E7edbdS6yPJS+2S4AjGPiSzhUYpgRcgJNDtqyk9V3qvuXPtpPFHIqosrGWJ+1WLSMZSWYe7GO4lKYnGzw0ROx9wZ98TGzEsUbHMe5fCc5BoWPNHBzZqtKe/VRu5kApmkV1UyqXrGIqae5CSoYkUxamH0i9A2bT1TIYyrQQ1bIFRN0kZj7vpIjIS+ASBVhx5Stdt1KucbRskLRAsDK0sq4lcGXGURlAfAKMOfIq9Rel9PCBiIwsdOzKo4GfHbQ7WOLDz83Vm9WsURDOOACxsC6ru5/U2bNfudAl9S9PzTbv74u6hSUkKyxwmY+ApXBZ3GHFnkWbJ4rV3tegyxFX96EFKBrp0ka1nmwHtyWAzAEiyLANcCrbd7FXIDLGRfIZVdeAOVUjybqvPAGue86XESsce2gLy5BbREUKEDMz4LkVs4gAAnJeV86BL232dtA3Z1IK3NZRbmCi3LAMki+WAbm6KDg6sep9D3f3TcxruIZ84gKG4LsxjokYOlZMEKWDfNn9NWPp7fLuvcYLJA8M5hkiE89A1QKC1tSO4WgIOX6Amwl6eO8eccSFI4JDDl7DXZdjZ5oi9Bm/p7qqtIVk/EjliQsAGypA1GVjwsgBzDi+ZR8m9NP2fzlUm2cj/i7OwslL37Z7MbqGNAAN+awAVBvka4f7m+2BLRybmMnJlw9m8yfC/hqb7iALHkgWNdX9L1IdyWEzGN9sFKMqlWLO2TxvchCXRCislPJXQet31vbM7LA8D2AFMueL+MexKoWGN0B28KPOvu7sKzNFDHF3q8xIho12e2Fce4xKgFQTwqeTqF6i2fs7bcyRxxoYmiBGEsxnkKhgsiuRj2FbZQzd15UCDL2vUX6hsEZEYJJGe1Bt80kRiKjv2yMHUuovw3PnQUfT/s+nkYLLIsHuABBIC8ihDk+SpiCvcqd7X+YUSLYm+yWJZo9xutyxZBGiJt4sQfbACcMZWduAT5FAk0LI++nXMkLQzplLtcUwtSVYKCmDg0poql2RTRZc522JGu6hMExJkiIOXls1+lx4shqv9x/A6Cs6Jt+mxyj29qqNISwnmjQl3ZhQ9xyXzYnhePBAAojVj6o9I/eYyYyFljp4W/qSobQr8AfB+OSeLNrDw5F4nVUkUgEHNi2K0jAAWwITJZaYkK1Jkl6a/SvW/ci9ppC8kRKGRwFZwPzee4/lJ4OQJKpeIBC2W+MmWcUEciyBZu22jk4zXBv+EKXjLkszZH2yoJh1bbLcvtygL/hqGoIuKoD9V3QcXZGZyAIJZiHIsvWnQVhP32GIGSMVNXDSQ/mQr9Lc0wbgoVUiwK1UbBfdUKGFPBnHJICXkjAD+4zAFUbKRkK+4gTIGjkAA97vZxSxBmKSHC0YyCWTJjmCjSEcD23YPmDjISuJrXebY/yvt5YpP6eK1SYRyJFPG4VuQyi0YhQwF4vGGU2F1LhnPcBLEzVlGhlZCTeB/CC2qqeygTR/c2OCTCJc0fCRQfcdyyIcHAK4sGyBZwLU2eAGWzoM3/kRpdw0e9csNttp0hjkt3aRULiF3XgyKDkGXl0CYgeE03cI7hmVZqk5BSOcggxqXLY8MMWbFbqwyqQSTrp1rpEe/iMjQ/irlHIoyEiMGHfA9cMrIrA4tkoK0TYK/wBM9QS/cn27yTDdIpaKg0wnVVKKIxFbdrhSVDHkK1lGvQNPQYmG5dcMAULuBFQDMRiGcqPcIUGqAoGiOBed9DUL6l3CjMB33QtKsEoHOX/5KSPn6TWmNegbnfQMdws0R5k2v3ggCF27FSQWzuQCrAsAQSwB+dJfqLpD7r1JLt45227PIKmTK1Y7ZSaCup7qK+f79BoH8ir/AFx/+3p/ho1W/wC49vf+vN5/dN//AKNfdAzMhVwptvcW8gK5RgR+5UjyK4yb4rXMoFDEs2FEOhYZLgW5BFEn2qPzxGv6a79VVVUgeTyGNkK9fV4sWyg+P1NfI5bySi4oigShFX3L7i0PJQkSCj8qfHjQRXhAZgtdsaocFWw2QICrYIzRiOB/ylX26877ameJY2IMb1bcFgW7VdO2iRJ7ZF+MWvXyREkTBOGRwgiYngipIwTwe5cRybXu/qmvE8+aGOFVlSWIMhkLRqQw/EBYLkkiqMwFGVpJ9JHIRdnsY5CHfbRBgrLIEQKDIjMrcLTf0q2OCaKnn4lqVjkq3wrFvbeVbu2Rxi/IZAY/2aM+L1H2zusxM+FyI5yjD0XjAElZWVLwCOYKbxdH5N3qx+8AgSM4W1o/1bJU2TQKgSYuD+hfzwNB6ZGSQLnJiSCSG9w3d5AurWGUh/2x/fXX09Ew3UrszysIhRaOFSC0jKyo0agtZ290f+zXk6+S975YtiR3ihlHIv5jX5SMgf0tGAHkQ/v822d39qKQSlEcyPIjLilXli4KkF35wKgP5OgWvs+3LDc75FVmlb2pnWYFCDlIGCqmTKyl0WifIbxemr+UXBoKsj3x7M8LnFcFMhD4cHHmifgfGs1h6Fu9rNKYG9hnCo6vOHlxcq1pK0QVQHEi2SCMJfOJIs9ns9xsginp8G6ZBdKglZFYk2KrFCAACnZkr9qE1oHNusQPQyI5UtZS8c6RbSQkMv02QCCR41y/lZLKNwLCyBkkRY5VRXskp2jEgi6FfOs79besG3m2EMsH3XCZWaMRvEsihDmCzKOUko14plP5eOMHrSd120O2VgyKI23CI0k0gD3EiHlSfbOILA/U44UnQPXWN0jdL6hIjEj3lMbLkb9tNunGByVckI/YE3xpV6P1eSPoUskCkFdw8SgHKRA/OWQ/MCy9w86vfvG43WzmikkhuZi8kiCXJY3AClcWFq5TH9irxsL0tt9mrMiQffOwHNFWIKGElKWUggyE4hefHbxi2gt+l7Sf2JNwir78EhaMCLFZVxQumPBkBZmo2eCVBp9PW13qyhN1B3gi2RTyRQBAJNZAUPADjEg8KdLGx6RHt41hBdK/MzSUXr6iiOtRkqR7fHcCtZAM/wA6Zvj0yZIpWb7rMwQnJisUjWVZ3IshyeT8WrGhiADr6g6SNyiyxIjyUBZFM8Qa3S6JHBJArhhRBsjS7selvM/uLI8UqHNZcas8KVbPlh+U4Yp5BAoauekbv7vO8TUsTliGN0soFyCz+RgM+fDBh8jXveekGacvDL7SNWSDLjuDNhiVYK5HIDKMixIa60Fp0fqg3EZPGSko6q2QVhXAehkKNg/xuiK0gdUjHSd5zHH9x3GQCe4VSJjSvYPCxyKy3fAKBrABt66F6Ti2kjyIZCzqFNsAtAkjtUAEi6yNtXzqR1/oibtFSTKgT4PBBUoysKIZGViCP7QQQCAQ5LCuDFuPafILkVDri2GOJsLIFAIHkh0xQ02pMm4CuXv2yVZ3X3AGCJXILj4eVGsKoBUKxI41E9NbZck2O/DHOOoSQ6e77TkYGSlb3ogjKCD3xOps+NMPXPVOw6RGoKqjFbSGGNRIVHBau0KtDyxF1Qs8aDh/LMqSFo0lkUdtRRyMrnMq5IxYB7DGww5oGxZ1F9W+mV9wSurGCRrkYOUl28rAKskTg1GrXT1waBNgAaV5Pt/dm/D2QMY+WmJY15rFa+R+378Xrq/265h0m6cxGPeqyqew8HMFPBB/tBvwdAg+qugbvbymKWWaZAHZZJHkaNgAKGJvGUWFKm8WIN1zqf6c6gNlPFPPMJsJhK4WGdpvpMcgaRwOEyyI55IrhtW3+6Vs5ovY3EW6hAowyRskrxmqjfK1IdFOPzkpKnwNL233wzRy2UhN+37LchrRTQlVypAU5LyMmBryQ/RP+Ue1/wCkQ/8AmXX3X5y/yU3X/V8/+YP+GjQfoXdRhnJFVVEGwLUllu/0tv2o/vqimhtiMCpUpieCZO8vEP3IlEsRXgYvfGVC+3fa9KS1m2RuVBJrIEjirUFfGL2NUe8iK7hGPKsrxsW5DDEk3zdio5a/RH+dByeOKdWESEPhGVDEW6sjNCxJBxKsxX+IP665PvY4lWdFYqHMqqbBAksbhCtduM2DkgGjIDXOpe2C4lMcaUfRkVAeRxKt/mwmVqArgINeXiYyGiw9w2smQ7HwCsrjIZMCmQBFEwkea0HLqaGRBNAcmjxaMlvLxs2KnmrfN4f4T/IC67bJ47i9sj2pqKEgkBWW0Vq+m14o/wDZGumzbBjxirYs6NahSwY9vHcFIbng/hnjgaiJsrebalsQPxYmo2qO5dSAfDRbkMBXge0PnQSVmaNPcBE7AH3AhYEsql1KihbvgEJJrLAXa8+nQU3AMaYHtPmMi0YZGy6sDz/H9eOPTgQHJAR/cUtg4Kq7Yh1jxGSJmC9kfo/OZ13XqCq6KhKe4HEeQsZ8koVBv9GHkUrUeVBCn6n093sLkzxqTGq2C8Ir3FCf11JjqwVsRAgCSUDh1Dq23XbxM7YU3tKRmyXIMgjjm4JEo2bIBQ3khOrDfh2McsAxaINKiyMVBPcs8JuyI2W6bwrxAkEHUSoxInajbfcU8eaWMz3Ba/5ORmLtjx3B8aZhoJUwYs0bhgAF7ywohRa2rnlkalORooMyQy3qGm8JX2zkCwIbGlbEGmNFqyjLC1rEkJwuQGpfUxIpsN7oSyGq5MKuwaNzJkCRRDKC9EmhFj2rkn2zkL9wxBguH1Yurnj227lKk9ocg/0a5h5SFo3LZKsiszI3diMyB9QsiKUgA34kUt5Xnq+E0JD2rgtgWK2sy0ZAQvALAkkG1Ibi1bXWK5IkkjjVi6liKPGSgNG8ZoqjUFI8BsSB2DXObbNEBKgyzOG4WRjmcVxiLkWEdRUedVwCSVIyDzFtiSOHVlHAJvuAAvKx2+2ADzTBMewpxynEW4gkhdlkg3EahZSys0WYBS7HcCSsilgpBsisiq2UaWRJGpuj4BLFKGWK33ML5jJPhgCe0iBu4VEi3jHkmAcIrJiTkuKhbe2oGNh3iRjwVYgInpHrPvbV9nuoS0sOMTiUIrYqACZRl34Wor8yHgMVbTT6f9QCBFh3Mqj8MSRTSOAJI/nJzSmRD5+WUhvJICd1zo8pjE23X+cKnuIby96IKRgCAFd4lY0OfcjJ5JY4qnqHab3qUsf4LRxrGFgD0FYE5SSXKFY5H8yIw5RfmyGs9Y+13pu3sHcCVhfbADIeP3HaP4kgaQes/b5K7Y7SBIxdBpyXkI82I04Hj9TyRWqDpf2cKyFpJGbBgHi2qj3B+hDOceVtwVVsh4Pxq+23pHaR+2irKMyhWZZjbnLxkAqxyklRTBgbOJ86BO6t9o2+3HE8xJVlkSP2UUAg5L9NOhoX5N8D51Udc6zJu5pJZT+I7BnZ8eCBjSgCworgeQFAN+TocHobaQgNhJLwUKyPQOR4MwUAgYgMCOFKlu5cjHY7TZRRlhtESF41ZGBQAlTkVWUUzFW7SHBYNkCMkWlDHBt3lY1lI3yApc0AbvEfAHFDxfitXey9GbyRu3bMxBTFpKxF1j9TY03Ng+KP8Nawk1nskMbB+8BiuObYh0bLHCTt4YshKhSchS+otxx7fdJKodyYg1hgFVsFe86BVvbxclWGIdQAwI/TPstlJDyNEvJsKRIfIxIFYgZNiQ5HbQoHTf030bBtHE+2iDEigWlaVh8SmNl4yHKEAEsope4FWt9k3cFIVQUtZGtMuaAyHDWCUxPJBHLBcg39H2RC3IKZjeOWQFAKpWxa9iIa5onyTyQTf8mW/wCYi/8AKn/16+a0f2h+/wDedGgruodHV1kZUHuPXd8kr9BPwaoD9wAPjVU+xYjlQO9WwNeB5v8AfBjCbuwoOmnXGbahqscj55BHkcEeDRIv9zoFDqceEizc3kYZVyIHfioNn491YDfws0p+RqVvwpybFSGJR1cj8wXA3+VSSF/Ue8T8aspPTStG8bs8iOGBVj8MXrxX0q+I/ZEPkXr7J6ZjZHRsmDqwbI3eWd3Yo/0jcVXP7DQUMkgsMSexmhlxADMrANG5te0qxjkvwpkkJ4B1C61FiYdy1YxsySjFqEUmKteKsSVlEUgNAgq4sVpmHpo5qzuHHt+3La0ZBQo9pAVgTJzXiVgK1WSelJWiEcpD1QNEkMoyQghq+vb2h+qmmdhfGg+lYw9GgXoAvWRY9ygD9GUOwHkEV+g0dT6c0yPECFKskkUmHKOOUkFclfcrzyR7g8VqNtekySbf2XEmSkxl2TE2j/hzrdBjmgmofMlXSjV4NpKzZugBKDJVY8nH8QBqBFnEV/8ApqeLI0FXtd9mvjFlJDRktauoHuobo1kVIoGwyMO3VZNtQxkhsmKYGaLHj6iC6qa85XKp+HDN4A1cbrokyv7iKrMV7xSgMUYAHnwWgZ47/ZLPbevX8iz+44sYhs4pCACllSV45sMH5qsTGO4BhoKXab1r9qQ5MskTNIoIEgYdkvBpVkH6UAVkHFA6nz7ZUIZAUwNil4W/JHPbj3KQ3lcv6jVF6n0aVAs0cWJRS/tZWMWOU0Bx4ID06HwGIqgCDZdPlaUD28cXqWPIEFo2ALLRH4bKWUeDzjY+rQV3UoyjxSYhVOQeiMwK5rL+kCMXXEgHu+PK+niGLK5DADhlXIuiEc0vcSpYGhzR45KVbbboZwMEt1w8csa4FSABzXCutUDfKmvizGPQpEKqotk8MO1COQDQ5DLme3xiTzYQqFZCqxmmUrt53HdmP5vOSAArCiY5MlZG/cKaDKqydyQWkWVYyqk33Ko+SkvJGFm0LeL7TYPHuHpbsDGYjhIHRsgpTwThIuVhcshkvAJJHDqVmQdIkCrmuZQEBibkZcefdsWXNC6yBZFNUxChSxggvAwOIlISiwlhkJLA/sCe9T+ZX5uyXhCPnIgZopJQAduT0xiVuRE5NlPyuGW/pdGCLpUuKjHJlUC3AUyIpbFJG85AULI4JVh4YngegyutkEvX1Mo7hIBeYDUa5R1/MFRgQyqwCi+6PKytHSSqCgY2Y2HJ9ucUSFNHvs9ymQYMJY9cS+eQeMKVLLLHMhzFqSyvgKJKiwyghx9IfuUTN1s2gwjYFQT7cROTNnRZob4Lk+2HR6GYANrIoz9bbajfArE8YniGJNkgJdoGA5MZYAYHErw6FGWtB8eNmUAgyGwVYsK82UdyCASQSJeCeLNhXY3O0RWTFnRlbyCIJI+bKjLyjcuU+lqzQhqJ6bUF42VIsplZI54sV92FyQ1v8SRuADmCP6wIDXFLn9LzsVLKJAUI5aqWhSSK1WCOAwGQK0aBUxBCOwMj4ggN3YyRHhcuDaGwDwtx2Q9AVYQj3/k+XUCQ+1KSgVlYlSxLHjuu8gWxDFwSSGs+6WX010Z4clkQeBUmSlmHPaygcYCgGvn9qrV6NqoN0L/2+fjyf79BVbXo2RUzgNiwZUIBUOpFSeOZMrOXHn48C7rQBo0Bo0aNAaNGjQGjRo0Br5o0aDhB/q/1DXceNGjQeG8H+H+Ohfj+zRo0HJfn/b8za6r9X9/+nRo0H1vqH8Neho0aDiPj/b8uujeP9v10aNB8P069jwP7NfNGgibv8v8A3x/oOuPTfMn9n+l9fNGg9x/0kn8R/pGp/wA/36NGgF160aNAaNGjQGjRo0H/2Q=="/>
          <p:cNvSpPr>
            <a:spLocks noChangeAspect="1" noChangeArrowheads="1"/>
          </p:cNvSpPr>
          <p:nvPr/>
        </p:nvSpPr>
        <p:spPr bwMode="auto">
          <a:xfrm>
            <a:off x="63500" y="-1096963"/>
            <a:ext cx="1990725" cy="2295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http://4.bp.blogspot.com/_m1Asd5WW0Sw/S_3SGq1yZuI/AAAAAAAAAA0/DL1rV5A2zr8/s1600/gutenbergpr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505200"/>
            <a:ext cx="2684879" cy="309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ile:Metal movable typ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62025"/>
            <a:ext cx="8610600" cy="5667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95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Johannes Gutenberg</vt:lpstr>
      <vt:lpstr>Biography</vt:lpstr>
      <vt:lpstr>Famous Work</vt:lpstr>
      <vt:lpstr>Gutenberg Bible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Johannes Gutenberg</dc:title>
  <dc:creator>admin</dc:creator>
  <cp:lastModifiedBy>admin</cp:lastModifiedBy>
  <cp:revision>10</cp:revision>
  <dcterms:created xsi:type="dcterms:W3CDTF">2012-04-19T18:31:51Z</dcterms:created>
  <dcterms:modified xsi:type="dcterms:W3CDTF">2012-04-20T18:39:23Z</dcterms:modified>
</cp:coreProperties>
</file>